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492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EB8CE4-B7AE-468C-AB30-7546C07925DA}" type="datetimeFigureOut">
              <a:rPr lang="uk-UA" smtClean="0"/>
              <a:t>28.11.2016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CB47DF-E12C-44BE-8355-06CA9911E4E0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B47DF-E12C-44BE-8355-06CA9911E4E0}" type="slidenum">
              <a:rPr lang="uk-UA" smtClean="0"/>
              <a:t>20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9600" y="1600200"/>
            <a:ext cx="7772400" cy="1295399"/>
          </a:xfrm>
        </p:spPr>
        <p:txBody>
          <a:bodyPr>
            <a:normAutofit fontScale="90000"/>
          </a:bodyPr>
          <a:lstStyle/>
          <a:p>
            <a:r>
              <a:rPr lang="uk-UA" sz="8000" b="1" dirty="0" smtClean="0"/>
              <a:t>Як  визначити лідера</a:t>
            </a:r>
            <a:endParaRPr lang="uk-UA" sz="8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4" name="Рисунок 3" descr="6303_39130_84dbc1059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95600" y="2971800"/>
            <a:ext cx="5989372" cy="3581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b="1" dirty="0" smtClean="0"/>
              <a:t>4. </a:t>
            </a:r>
            <a:r>
              <a:rPr lang="ru-RU" b="1" dirty="0" err="1" smtClean="0"/>
              <a:t>Сприйнятливість</a:t>
            </a:r>
            <a:r>
              <a:rPr lang="ru-RU" b="1" dirty="0" smtClean="0"/>
              <a:t>.</a:t>
            </a:r>
            <a:r>
              <a:rPr lang="ru-RU" dirty="0" smtClean="0"/>
              <a:t> </a:t>
            </a:r>
            <a:r>
              <a:rPr lang="ru-RU" dirty="0" err="1" smtClean="0"/>
              <a:t>Лідер</a:t>
            </a:r>
            <a:r>
              <a:rPr lang="ru-RU" dirty="0" smtClean="0"/>
              <a:t>,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яким</a:t>
            </a:r>
            <a:r>
              <a:rPr lang="ru-RU" dirty="0" smtClean="0"/>
              <a:t> не </a:t>
            </a:r>
            <a:r>
              <a:rPr lang="ru-RU" dirty="0" err="1" smtClean="0"/>
              <a:t>сперечаються</a:t>
            </a:r>
            <a:r>
              <a:rPr lang="ru-RU" dirty="0" smtClean="0"/>
              <a:t>, </a:t>
            </a:r>
            <a:r>
              <a:rPr lang="ru-RU" dirty="0" err="1" smtClean="0"/>
              <a:t>йому</a:t>
            </a:r>
            <a:r>
              <a:rPr lang="ru-RU" dirty="0" smtClean="0"/>
              <a:t> </a:t>
            </a:r>
            <a:r>
              <a:rPr lang="ru-RU" dirty="0" err="1" smtClean="0"/>
              <a:t>не</a:t>
            </a:r>
            <a:r>
              <a:rPr lang="ru-RU" dirty="0" smtClean="0"/>
              <a:t> </a:t>
            </a:r>
            <a:r>
              <a:rPr lang="ru-RU" dirty="0" err="1" smtClean="0"/>
              <a:t>задають</a:t>
            </a:r>
            <a:r>
              <a:rPr lang="ru-RU" dirty="0" smtClean="0"/>
              <a:t> «</a:t>
            </a:r>
            <a:r>
              <a:rPr lang="ru-RU" dirty="0" err="1" smtClean="0"/>
              <a:t>зайвих</a:t>
            </a:r>
            <a:r>
              <a:rPr lang="ru-RU" dirty="0" smtClean="0"/>
              <a:t>» </a:t>
            </a:r>
            <a:r>
              <a:rPr lang="ru-RU" dirty="0" err="1" smtClean="0"/>
              <a:t>питань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прагнуть</a:t>
            </a:r>
            <a:r>
              <a:rPr lang="ru-RU" dirty="0" smtClean="0"/>
              <a:t> </a:t>
            </a:r>
            <a:r>
              <a:rPr lang="ru-RU" dirty="0" err="1" smtClean="0"/>
              <a:t>не</a:t>
            </a:r>
            <a:r>
              <a:rPr lang="ru-RU" dirty="0" smtClean="0"/>
              <a:t> </a:t>
            </a:r>
            <a:r>
              <a:rPr lang="ru-RU" dirty="0" err="1" smtClean="0"/>
              <a:t>турбувати</a:t>
            </a:r>
            <a:r>
              <a:rPr lang="ru-RU" dirty="0" smtClean="0"/>
              <a:t> </a:t>
            </a:r>
            <a:r>
              <a:rPr lang="ru-RU" dirty="0" err="1" smtClean="0"/>
              <a:t>поганими</a:t>
            </a:r>
            <a:r>
              <a:rPr lang="ru-RU" dirty="0" smtClean="0"/>
              <a:t> новинами, </a:t>
            </a:r>
            <a:r>
              <a:rPr lang="ru-RU" dirty="0" err="1" smtClean="0"/>
              <a:t>стає</a:t>
            </a:r>
            <a:r>
              <a:rPr lang="ru-RU" dirty="0" smtClean="0"/>
              <a:t> </a:t>
            </a:r>
            <a:r>
              <a:rPr lang="ru-RU" dirty="0" err="1" smtClean="0"/>
              <a:t>самовпевненим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самодостатнім</a:t>
            </a:r>
            <a:r>
              <a:rPr lang="ru-RU" dirty="0" smtClean="0"/>
              <a:t>,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втрачає</a:t>
            </a:r>
            <a:r>
              <a:rPr lang="ru-RU" dirty="0" smtClean="0"/>
              <a:t> </a:t>
            </a:r>
            <a:r>
              <a:rPr lang="ru-RU" dirty="0" err="1" smtClean="0"/>
              <a:t>сприйнятливість</a:t>
            </a:r>
            <a:r>
              <a:rPr lang="ru-RU" dirty="0" smtClean="0"/>
              <a:t>. У </a:t>
            </a:r>
            <a:r>
              <a:rPr lang="ru-RU" dirty="0" err="1" smtClean="0"/>
              <a:t>результаті</a:t>
            </a:r>
            <a:r>
              <a:rPr lang="ru-RU" dirty="0" smtClean="0"/>
              <a:t> </a:t>
            </a:r>
            <a:r>
              <a:rPr lang="ru-RU" dirty="0" err="1" smtClean="0"/>
              <a:t>страждає</a:t>
            </a:r>
            <a:r>
              <a:rPr lang="ru-RU" dirty="0" smtClean="0"/>
              <a:t> </a:t>
            </a:r>
            <a:r>
              <a:rPr lang="ru-RU" dirty="0" err="1" smtClean="0"/>
              <a:t>якість</a:t>
            </a:r>
            <a:r>
              <a:rPr lang="ru-RU" dirty="0" smtClean="0"/>
              <a:t> </a:t>
            </a:r>
            <a:r>
              <a:rPr lang="ru-RU" dirty="0" err="1" smtClean="0"/>
              <a:t>ухвалення</a:t>
            </a:r>
            <a:r>
              <a:rPr lang="ru-RU" dirty="0" smtClean="0"/>
              <a:t> </a:t>
            </a:r>
            <a:r>
              <a:rPr lang="ru-RU" dirty="0" err="1" smtClean="0"/>
              <a:t>рішень</a:t>
            </a:r>
            <a:r>
              <a:rPr lang="ru-RU" dirty="0" smtClean="0"/>
              <a:t>. </a:t>
            </a:r>
            <a:r>
              <a:rPr lang="ru-RU" dirty="0" err="1" smtClean="0"/>
              <a:t>Сприйнятливий</a:t>
            </a:r>
            <a:r>
              <a:rPr lang="ru-RU" dirty="0" smtClean="0"/>
              <a:t> </a:t>
            </a:r>
            <a:r>
              <a:rPr lang="ru-RU" dirty="0" err="1" smtClean="0"/>
              <a:t>лідер</a:t>
            </a:r>
            <a:r>
              <a:rPr lang="ru-RU" dirty="0" smtClean="0"/>
              <a:t> </a:t>
            </a:r>
            <a:r>
              <a:rPr lang="ru-RU" dirty="0" err="1" smtClean="0"/>
              <a:t>краще</a:t>
            </a:r>
            <a:r>
              <a:rPr lang="ru-RU" dirty="0" smtClean="0"/>
              <a:t> </a:t>
            </a:r>
            <a:r>
              <a:rPr lang="ru-RU" dirty="0" err="1" smtClean="0"/>
              <a:t>інформований</a:t>
            </a:r>
            <a:r>
              <a:rPr lang="ru-RU" dirty="0" smtClean="0"/>
              <a:t>, у </a:t>
            </a:r>
            <a:r>
              <a:rPr lang="ru-RU" dirty="0" err="1" smtClean="0"/>
              <a:t>нього</a:t>
            </a:r>
            <a:r>
              <a:rPr lang="ru-RU" dirty="0" smtClean="0"/>
              <a:t>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продуктивні</a:t>
            </a:r>
            <a:r>
              <a:rPr lang="ru-RU" dirty="0" smtClean="0"/>
              <a:t> </a:t>
            </a:r>
            <a:r>
              <a:rPr lang="ru-RU" dirty="0" err="1" smtClean="0"/>
              <a:t>відносини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колегами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підлеглими</a:t>
            </a:r>
            <a:r>
              <a:rPr lang="ru-RU" dirty="0" smtClean="0"/>
              <a:t>.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ніколи</a:t>
            </a:r>
            <a:r>
              <a:rPr lang="ru-RU" dirty="0" smtClean="0"/>
              <a:t> не говорить «</a:t>
            </a:r>
            <a:r>
              <a:rPr lang="ru-RU" dirty="0" err="1" smtClean="0"/>
              <a:t>ні</a:t>
            </a:r>
            <a:r>
              <a:rPr lang="ru-RU" dirty="0" smtClean="0"/>
              <a:t>» </a:t>
            </a:r>
            <a:r>
              <a:rPr lang="ru-RU" dirty="0" err="1" smtClean="0"/>
              <a:t>відразу</a:t>
            </a:r>
            <a:r>
              <a:rPr lang="ru-RU" dirty="0" smtClean="0"/>
              <a:t>, а </a:t>
            </a:r>
            <a:r>
              <a:rPr lang="ru-RU" dirty="0" err="1" smtClean="0"/>
              <a:t>залишає</a:t>
            </a:r>
            <a:r>
              <a:rPr lang="ru-RU" dirty="0" smtClean="0"/>
              <a:t> </a:t>
            </a:r>
            <a:r>
              <a:rPr lang="ru-RU" dirty="0" err="1" smtClean="0"/>
              <a:t>собі</a:t>
            </a:r>
            <a:r>
              <a:rPr lang="ru-RU" dirty="0" smtClean="0"/>
              <a:t> час на </a:t>
            </a:r>
            <a:r>
              <a:rPr lang="ru-RU" dirty="0" err="1" smtClean="0"/>
              <a:t>роздум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, </a:t>
            </a:r>
            <a:r>
              <a:rPr lang="ru-RU" dirty="0" err="1" smtClean="0"/>
              <a:t>яким</a:t>
            </a:r>
            <a:r>
              <a:rPr lang="ru-RU" dirty="0" smtClean="0"/>
              <a:t> </a:t>
            </a:r>
            <a:r>
              <a:rPr lang="ru-RU" dirty="0" err="1" smtClean="0"/>
              <a:t>би</a:t>
            </a:r>
            <a:r>
              <a:rPr lang="ru-RU" dirty="0" smtClean="0"/>
              <a:t> не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, </a:t>
            </a:r>
            <a:r>
              <a:rPr lang="ru-RU" dirty="0" err="1" smtClean="0"/>
              <a:t>не</a:t>
            </a:r>
            <a:r>
              <a:rPr lang="ru-RU" dirty="0" smtClean="0"/>
              <a:t> </a:t>
            </a:r>
            <a:r>
              <a:rPr lang="ru-RU" dirty="0" err="1" smtClean="0"/>
              <a:t>забуває</a:t>
            </a:r>
            <a:r>
              <a:rPr lang="ru-RU" dirty="0" smtClean="0"/>
              <a:t> </a:t>
            </a:r>
            <a:r>
              <a:rPr lang="ru-RU" dirty="0" err="1" smtClean="0"/>
              <a:t>повідомити</a:t>
            </a:r>
            <a:r>
              <a:rPr lang="ru-RU" dirty="0" smtClean="0"/>
              <a:t> про </a:t>
            </a:r>
            <a:r>
              <a:rPr lang="ru-RU" dirty="0" err="1" smtClean="0"/>
              <a:t>нього</a:t>
            </a:r>
            <a:r>
              <a:rPr lang="ru-RU" dirty="0" smtClean="0"/>
              <a:t> тих, кого </a:t>
            </a:r>
            <a:r>
              <a:rPr lang="ru-RU" dirty="0" err="1" smtClean="0"/>
              <a:t>воно</a:t>
            </a:r>
            <a:r>
              <a:rPr lang="ru-RU" dirty="0" smtClean="0"/>
              <a:t> </a:t>
            </a:r>
            <a:r>
              <a:rPr lang="uk-UA" dirty="0" smtClean="0"/>
              <a:t>стосу</a:t>
            </a:r>
            <a:r>
              <a:rPr lang="ru-RU" dirty="0" err="1" smtClean="0"/>
              <a:t>ється</a:t>
            </a:r>
            <a:r>
              <a:rPr lang="ru-RU" dirty="0" smtClean="0"/>
              <a:t>. 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5. </a:t>
            </a:r>
            <a:r>
              <a:rPr lang="ru-RU" b="1" dirty="0" err="1" smtClean="0"/>
              <a:t>Уміння</a:t>
            </a:r>
            <a:r>
              <a:rPr lang="ru-RU" b="1" dirty="0" smtClean="0"/>
              <a:t> </a:t>
            </a:r>
            <a:r>
              <a:rPr lang="ru-RU" b="1" dirty="0" err="1" smtClean="0"/>
              <a:t>увійти</a:t>
            </a:r>
            <a:r>
              <a:rPr lang="ru-RU" b="1" dirty="0" smtClean="0"/>
              <a:t> в становище </a:t>
            </a:r>
            <a:r>
              <a:rPr lang="ru-RU" b="1" dirty="0" err="1" smtClean="0"/>
              <a:t>іншого</a:t>
            </a:r>
            <a:r>
              <a:rPr lang="ru-RU" b="1" dirty="0" smtClean="0"/>
              <a:t>.</a:t>
            </a:r>
            <a:r>
              <a:rPr lang="ru-RU" dirty="0" smtClean="0"/>
              <a:t>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переконувати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, </a:t>
            </a:r>
            <a:r>
              <a:rPr lang="ru-RU" dirty="0" err="1" smtClean="0"/>
              <a:t>потрібно</a:t>
            </a:r>
            <a:r>
              <a:rPr lang="ru-RU" dirty="0" smtClean="0"/>
              <a:t> знати, </a:t>
            </a:r>
            <a:r>
              <a:rPr lang="ru-RU" dirty="0" err="1" smtClean="0"/>
              <a:t>що</a:t>
            </a:r>
            <a:r>
              <a:rPr lang="ru-RU" dirty="0" smtClean="0"/>
              <a:t> вони </a:t>
            </a:r>
            <a:r>
              <a:rPr lang="ru-RU" dirty="0" err="1" smtClean="0"/>
              <a:t>думають</a:t>
            </a:r>
            <a:r>
              <a:rPr lang="ru-RU" dirty="0" smtClean="0"/>
              <a:t>. </a:t>
            </a:r>
            <a:r>
              <a:rPr lang="ru-RU" dirty="0" err="1" smtClean="0"/>
              <a:t>Набагато</a:t>
            </a:r>
            <a:r>
              <a:rPr lang="ru-RU" dirty="0" smtClean="0"/>
              <a:t> </a:t>
            </a:r>
            <a:r>
              <a:rPr lang="ru-RU" dirty="0" err="1" smtClean="0"/>
              <a:t>простіше</a:t>
            </a:r>
            <a:r>
              <a:rPr lang="ru-RU" dirty="0" smtClean="0"/>
              <a:t> </a:t>
            </a:r>
            <a:r>
              <a:rPr lang="ru-RU" dirty="0" err="1" smtClean="0"/>
              <a:t>переконати</a:t>
            </a:r>
            <a:r>
              <a:rPr lang="ru-RU" dirty="0" smtClean="0"/>
              <a:t> </a:t>
            </a:r>
            <a:r>
              <a:rPr lang="ru-RU" dirty="0" err="1" smtClean="0"/>
              <a:t>людину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знаєш</a:t>
            </a:r>
            <a:r>
              <a:rPr lang="ru-RU" dirty="0" smtClean="0"/>
              <a:t> про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відчуття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переживання</a:t>
            </a:r>
            <a:r>
              <a:rPr lang="ru-RU" dirty="0" smtClean="0"/>
              <a:t>. </a:t>
            </a:r>
            <a:br>
              <a:rPr lang="ru-RU" dirty="0" smtClean="0"/>
            </a:br>
            <a:r>
              <a:rPr lang="ru-RU" dirty="0" smtClean="0"/>
              <a:t> 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6. </a:t>
            </a:r>
            <a:r>
              <a:rPr lang="ru-RU" b="1" dirty="0" err="1" smtClean="0"/>
              <a:t>Ініціативність</a:t>
            </a:r>
            <a:r>
              <a:rPr lang="ru-RU" b="1" dirty="0" smtClean="0"/>
              <a:t>.</a:t>
            </a:r>
            <a:r>
              <a:rPr lang="ru-RU" dirty="0" smtClean="0"/>
              <a:t> </a:t>
            </a:r>
            <a:r>
              <a:rPr lang="ru-RU" dirty="0" err="1" smtClean="0"/>
              <a:t>Цю</a:t>
            </a:r>
            <a:r>
              <a:rPr lang="ru-RU" dirty="0" smtClean="0"/>
              <a:t> </a:t>
            </a:r>
            <a:r>
              <a:rPr lang="ru-RU" dirty="0" err="1" smtClean="0"/>
              <a:t>найважливішу</a:t>
            </a:r>
            <a:r>
              <a:rPr lang="ru-RU" dirty="0" smtClean="0"/>
              <a:t> рису </a:t>
            </a:r>
            <a:r>
              <a:rPr lang="ru-RU" dirty="0" err="1" smtClean="0"/>
              <a:t>будь-якого</a:t>
            </a:r>
            <a:r>
              <a:rPr lang="ru-RU" dirty="0" smtClean="0"/>
              <a:t> </a:t>
            </a:r>
            <a:r>
              <a:rPr lang="ru-RU" dirty="0" err="1" smtClean="0"/>
              <a:t>лідера</a:t>
            </a:r>
            <a:r>
              <a:rPr lang="ru-RU" dirty="0" smtClean="0"/>
              <a:t> легко </a:t>
            </a:r>
            <a:r>
              <a:rPr lang="ru-RU" dirty="0" err="1" smtClean="0"/>
              <a:t>розвинути</a:t>
            </a:r>
            <a:r>
              <a:rPr lang="ru-RU" dirty="0" smtClean="0"/>
              <a:t> в </a:t>
            </a:r>
            <a:r>
              <a:rPr lang="ru-RU" dirty="0" err="1" smtClean="0"/>
              <a:t>собі</a:t>
            </a:r>
            <a:r>
              <a:rPr lang="ru-RU" dirty="0" smtClean="0"/>
              <a:t>. Просто не </a:t>
            </a:r>
            <a:r>
              <a:rPr lang="ru-RU" dirty="0" err="1" smtClean="0"/>
              <a:t>тягніть</a:t>
            </a:r>
            <a:r>
              <a:rPr lang="ru-RU" dirty="0" smtClean="0"/>
              <a:t> час: подумайте, тверезо </a:t>
            </a:r>
            <a:r>
              <a:rPr lang="ru-RU" dirty="0" err="1" smtClean="0"/>
              <a:t>оцініть</a:t>
            </a:r>
            <a:r>
              <a:rPr lang="ru-RU" dirty="0" smtClean="0"/>
              <a:t> </a:t>
            </a:r>
            <a:r>
              <a:rPr lang="ru-RU" dirty="0" err="1" smtClean="0"/>
              <a:t>ситуацію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починайте </a:t>
            </a:r>
            <a:r>
              <a:rPr lang="ru-RU" dirty="0" err="1" smtClean="0"/>
              <a:t>діяти</a:t>
            </a:r>
            <a:r>
              <a:rPr lang="ru-RU" dirty="0" smtClean="0"/>
              <a:t>. </a:t>
            </a:r>
            <a:r>
              <a:rPr lang="ru-RU" dirty="0" err="1" smtClean="0"/>
              <a:t>Відомо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ієрархічні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пригнічують</a:t>
            </a:r>
            <a:r>
              <a:rPr lang="ru-RU" dirty="0" smtClean="0"/>
              <a:t> </a:t>
            </a:r>
            <a:r>
              <a:rPr lang="ru-RU" dirty="0" err="1" smtClean="0"/>
              <a:t>ініціативу</a:t>
            </a:r>
            <a:r>
              <a:rPr lang="ru-RU" dirty="0" smtClean="0"/>
              <a:t> , особливо на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нижчих</a:t>
            </a:r>
            <a:r>
              <a:rPr lang="ru-RU" dirty="0" smtClean="0"/>
              <a:t> </a:t>
            </a:r>
            <a:r>
              <a:rPr lang="ru-RU" dirty="0" err="1" smtClean="0"/>
              <a:t>рівнях</a:t>
            </a:r>
            <a:r>
              <a:rPr lang="ru-RU" dirty="0" smtClean="0"/>
              <a:t>. Але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лідер</a:t>
            </a:r>
            <a:r>
              <a:rPr lang="ru-RU" dirty="0" smtClean="0"/>
              <a:t> –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ніколи</a:t>
            </a:r>
            <a:r>
              <a:rPr lang="ru-RU" dirty="0" smtClean="0"/>
              <a:t> не упустите </a:t>
            </a:r>
            <a:r>
              <a:rPr lang="ru-RU" dirty="0" err="1" smtClean="0"/>
              <a:t>нової</a:t>
            </a:r>
            <a:r>
              <a:rPr lang="ru-RU" dirty="0" smtClean="0"/>
              <a:t> </a:t>
            </a:r>
            <a:r>
              <a:rPr lang="ru-RU" dirty="0" err="1" smtClean="0"/>
              <a:t>можливості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реалізуєте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. 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7. </a:t>
            </a:r>
            <a:r>
              <a:rPr lang="ru-RU" b="1" dirty="0" err="1" smtClean="0"/>
              <a:t>Уміння</a:t>
            </a:r>
            <a:r>
              <a:rPr lang="ru-RU" b="1" dirty="0" smtClean="0"/>
              <a:t> </a:t>
            </a:r>
            <a:r>
              <a:rPr lang="ru-RU" b="1" dirty="0" err="1" smtClean="0"/>
              <a:t>мотивувати</a:t>
            </a:r>
            <a:r>
              <a:rPr lang="ru-RU" b="1" dirty="0" smtClean="0"/>
              <a:t>.</a:t>
            </a:r>
            <a:r>
              <a:rPr lang="ru-RU" dirty="0" smtClean="0"/>
              <a:t> </a:t>
            </a:r>
            <a:r>
              <a:rPr lang="ru-RU" dirty="0" err="1" smtClean="0"/>
              <a:t>Сьогодні</a:t>
            </a:r>
            <a:r>
              <a:rPr lang="ru-RU" dirty="0" smtClean="0"/>
              <a:t> </a:t>
            </a:r>
            <a:r>
              <a:rPr lang="ru-RU" dirty="0" err="1" smtClean="0"/>
              <a:t>мотивація</a:t>
            </a:r>
            <a:r>
              <a:rPr lang="ru-RU" dirty="0" smtClean="0"/>
              <a:t> </a:t>
            </a:r>
            <a:r>
              <a:rPr lang="ru-RU" dirty="0" err="1" smtClean="0"/>
              <a:t>дуже</a:t>
            </a:r>
            <a:r>
              <a:rPr lang="ru-RU" dirty="0" smtClean="0"/>
              <a:t> часто </a:t>
            </a:r>
            <a:r>
              <a:rPr lang="ru-RU" dirty="0" err="1" smtClean="0"/>
              <a:t>зводиться</a:t>
            </a:r>
            <a:r>
              <a:rPr lang="ru-RU" dirty="0" smtClean="0"/>
              <a:t> до </a:t>
            </a:r>
            <a:r>
              <a:rPr lang="ru-RU" dirty="0" err="1" smtClean="0"/>
              <a:t>характерних</a:t>
            </a:r>
            <a:r>
              <a:rPr lang="ru-RU" dirty="0" smtClean="0"/>
              <a:t> для </a:t>
            </a:r>
            <a:r>
              <a:rPr lang="ru-RU" dirty="0" err="1" smtClean="0"/>
              <a:t>командно-адміністративної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грошових</a:t>
            </a:r>
            <a:r>
              <a:rPr lang="ru-RU" dirty="0" smtClean="0"/>
              <a:t> </a:t>
            </a:r>
            <a:r>
              <a:rPr lang="ru-RU" dirty="0" err="1" smtClean="0"/>
              <a:t>стимулів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обіцянок</a:t>
            </a:r>
            <a:r>
              <a:rPr lang="ru-RU" dirty="0" smtClean="0"/>
              <a:t> </a:t>
            </a:r>
            <a:r>
              <a:rPr lang="ru-RU" dirty="0" err="1" smtClean="0"/>
              <a:t>підвищення</a:t>
            </a:r>
            <a:r>
              <a:rPr lang="ru-RU" dirty="0" smtClean="0"/>
              <a:t> по </a:t>
            </a:r>
            <a:r>
              <a:rPr lang="ru-RU" dirty="0" err="1" smtClean="0"/>
              <a:t>службі</a:t>
            </a:r>
            <a:r>
              <a:rPr lang="ru-RU" dirty="0" smtClean="0"/>
              <a:t>. Але </a:t>
            </a:r>
            <a:r>
              <a:rPr lang="ru-RU" dirty="0" err="1" smtClean="0"/>
              <a:t>справжній</a:t>
            </a:r>
            <a:r>
              <a:rPr lang="ru-RU" dirty="0" smtClean="0"/>
              <a:t> </a:t>
            </a:r>
            <a:r>
              <a:rPr lang="ru-RU" dirty="0" err="1" smtClean="0"/>
              <a:t>лідер</a:t>
            </a:r>
            <a:r>
              <a:rPr lang="ru-RU" dirty="0" smtClean="0"/>
              <a:t> повинен бути </a:t>
            </a:r>
            <a:r>
              <a:rPr lang="ru-RU" dirty="0" err="1" smtClean="0"/>
              <a:t>мотивований</a:t>
            </a:r>
            <a:r>
              <a:rPr lang="ru-RU" dirty="0" smtClean="0"/>
              <a:t> результатами </a:t>
            </a:r>
            <a:r>
              <a:rPr lang="ru-RU" dirty="0" err="1" smtClean="0"/>
              <a:t>своєї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, </a:t>
            </a:r>
            <a:r>
              <a:rPr lang="ru-RU" dirty="0" err="1" smtClean="0"/>
              <a:t>відчуттям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він</a:t>
            </a:r>
            <a:r>
              <a:rPr lang="ru-RU" dirty="0" smtClean="0"/>
              <a:t> вносить </a:t>
            </a:r>
            <a:r>
              <a:rPr lang="ru-RU" dirty="0" err="1" smtClean="0"/>
              <a:t>внесок</a:t>
            </a:r>
            <a:r>
              <a:rPr lang="ru-RU" dirty="0" smtClean="0"/>
              <a:t> у </a:t>
            </a:r>
            <a:r>
              <a:rPr lang="ru-RU" dirty="0" err="1" smtClean="0"/>
              <a:t>розвиток</a:t>
            </a:r>
            <a:r>
              <a:rPr lang="ru-RU" dirty="0" smtClean="0"/>
              <a:t> </a:t>
            </a:r>
            <a:r>
              <a:rPr lang="ru-RU" dirty="0" err="1" smtClean="0"/>
              <a:t>чогось</a:t>
            </a:r>
            <a:r>
              <a:rPr lang="ru-RU" dirty="0" smtClean="0"/>
              <a:t> </a:t>
            </a:r>
            <a:r>
              <a:rPr lang="ru-RU" dirty="0" err="1" smtClean="0"/>
              <a:t>важливого</a:t>
            </a:r>
            <a:r>
              <a:rPr lang="ru-RU" dirty="0" smtClean="0"/>
              <a:t>. </a:t>
            </a:r>
            <a:br>
              <a:rPr lang="ru-RU" dirty="0" smtClean="0"/>
            </a:b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Тест «</a:t>
            </a:r>
            <a:r>
              <a:rPr lang="ru-RU" b="1" dirty="0" err="1" smtClean="0"/>
              <a:t>Хто</a:t>
            </a:r>
            <a:r>
              <a:rPr lang="ru-RU" b="1" dirty="0" smtClean="0"/>
              <a:t> </a:t>
            </a:r>
            <a:r>
              <a:rPr lang="ru-RU" b="1" dirty="0" err="1" smtClean="0"/>
              <a:t>Ви</a:t>
            </a:r>
            <a:r>
              <a:rPr lang="ru-RU" b="1" dirty="0" smtClean="0"/>
              <a:t>?»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pic>
        <p:nvPicPr>
          <p:cNvPr id="6" name="Содержимое 5" descr="Безымянный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14952" y="1752600"/>
            <a:ext cx="7181247" cy="45978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Квадрат </a:t>
            </a:r>
            <a:r>
              <a:rPr lang="ru-RU" dirty="0" smtClean="0"/>
              <a:t> 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 smtClean="0"/>
              <a:t>працелюбність</a:t>
            </a:r>
            <a:r>
              <a:rPr lang="ru-RU" dirty="0" smtClean="0"/>
              <a:t>, </a:t>
            </a:r>
            <a:r>
              <a:rPr lang="ru-RU" dirty="0" err="1" smtClean="0"/>
              <a:t>старанність</a:t>
            </a:r>
            <a:r>
              <a:rPr lang="ru-RU" dirty="0" smtClean="0"/>
              <a:t>, потреба </a:t>
            </a:r>
            <a:r>
              <a:rPr lang="ru-RU" dirty="0" err="1" smtClean="0"/>
              <a:t>доводити</a:t>
            </a:r>
            <a:r>
              <a:rPr lang="ru-RU" dirty="0" smtClean="0"/>
              <a:t> </a:t>
            </a:r>
            <a:r>
              <a:rPr lang="ru-RU" dirty="0" err="1" smtClean="0"/>
              <a:t>розпочату</a:t>
            </a:r>
            <a:r>
              <a:rPr lang="ru-RU" dirty="0" smtClean="0"/>
              <a:t> справу до </a:t>
            </a:r>
            <a:r>
              <a:rPr lang="ru-RU" dirty="0" err="1" smtClean="0"/>
              <a:t>кінця</a:t>
            </a:r>
            <a:r>
              <a:rPr lang="ru-RU" dirty="0" smtClean="0"/>
              <a:t>, </a:t>
            </a:r>
            <a:r>
              <a:rPr lang="ru-RU" dirty="0" err="1" smtClean="0"/>
              <a:t>завзятість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домагатися</a:t>
            </a:r>
            <a:r>
              <a:rPr lang="ru-RU" dirty="0" smtClean="0"/>
              <a:t> </a:t>
            </a:r>
            <a:r>
              <a:rPr lang="ru-RU" dirty="0" err="1" smtClean="0"/>
              <a:t>завершення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, - ось </a:t>
            </a:r>
            <a:r>
              <a:rPr lang="ru-RU" dirty="0" err="1" smtClean="0"/>
              <a:t>чим</a:t>
            </a:r>
            <a:r>
              <a:rPr lang="ru-RU" dirty="0" smtClean="0"/>
              <a:t> </a:t>
            </a:r>
            <a:r>
              <a:rPr lang="ru-RU" dirty="0" err="1" smtClean="0"/>
              <a:t>знамениті</a:t>
            </a:r>
            <a:r>
              <a:rPr lang="ru-RU" dirty="0" smtClean="0"/>
              <a:t> </a:t>
            </a:r>
            <a:r>
              <a:rPr lang="ru-RU" dirty="0" err="1" smtClean="0"/>
              <a:t>справжні</a:t>
            </a:r>
            <a:r>
              <a:rPr lang="ru-RU" dirty="0" smtClean="0"/>
              <a:t> </a:t>
            </a:r>
            <a:r>
              <a:rPr lang="ru-RU" dirty="0" err="1" smtClean="0"/>
              <a:t>Квадрати</a:t>
            </a:r>
            <a:r>
              <a:rPr lang="ru-RU" dirty="0" smtClean="0"/>
              <a:t>. </a:t>
            </a:r>
            <a:r>
              <a:rPr lang="ru-RU" dirty="0" err="1" smtClean="0"/>
              <a:t>Витривалість</a:t>
            </a:r>
            <a:r>
              <a:rPr lang="ru-RU" dirty="0" smtClean="0"/>
              <a:t>, </a:t>
            </a:r>
            <a:r>
              <a:rPr lang="ru-RU" dirty="0" err="1" smtClean="0"/>
              <a:t>терпіння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методичність</a:t>
            </a:r>
            <a:r>
              <a:rPr lang="ru-RU" dirty="0" smtClean="0"/>
              <a:t> </a:t>
            </a:r>
            <a:r>
              <a:rPr lang="ru-RU" dirty="0" err="1" smtClean="0"/>
              <a:t>зазвичай</a:t>
            </a:r>
            <a:r>
              <a:rPr lang="ru-RU" dirty="0" smtClean="0"/>
              <a:t> </a:t>
            </a:r>
            <a:r>
              <a:rPr lang="ru-RU" dirty="0" err="1" smtClean="0"/>
              <a:t>роблять</a:t>
            </a:r>
            <a:r>
              <a:rPr lang="ru-RU" dirty="0" smtClean="0"/>
              <a:t> Квадрата </a:t>
            </a:r>
            <a:r>
              <a:rPr lang="ru-RU" dirty="0" err="1" smtClean="0"/>
              <a:t>висококласним</a:t>
            </a:r>
            <a:r>
              <a:rPr lang="ru-RU" dirty="0" smtClean="0"/>
              <a:t> </a:t>
            </a:r>
            <a:r>
              <a:rPr lang="ru-RU" dirty="0" err="1" smtClean="0"/>
              <a:t>фахівцем</a:t>
            </a:r>
            <a:r>
              <a:rPr lang="ru-RU" dirty="0" smtClean="0"/>
              <a:t> у </a:t>
            </a:r>
            <a:r>
              <a:rPr lang="ru-RU" dirty="0" err="1" smtClean="0"/>
              <a:t>своїй</a:t>
            </a:r>
            <a:r>
              <a:rPr lang="ru-RU" dirty="0" smtClean="0"/>
              <a:t> </a:t>
            </a:r>
            <a:r>
              <a:rPr lang="ru-RU" dirty="0" err="1" smtClean="0"/>
              <a:t>галузі</a:t>
            </a:r>
            <a:r>
              <a:rPr lang="ru-RU" dirty="0" smtClean="0"/>
              <a:t>. Квадрат любить раз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назавжди</a:t>
            </a:r>
            <a:r>
              <a:rPr lang="ru-RU" dirty="0" smtClean="0"/>
              <a:t> заведений порядок: все </a:t>
            </a:r>
            <a:r>
              <a:rPr lang="ru-RU" dirty="0" err="1" smtClean="0"/>
              <a:t>має</a:t>
            </a:r>
            <a:r>
              <a:rPr lang="ru-RU" dirty="0" smtClean="0"/>
              <a:t> бути на </a:t>
            </a:r>
            <a:r>
              <a:rPr lang="ru-RU" dirty="0" err="1" smtClean="0"/>
              <a:t>своєму</a:t>
            </a:r>
            <a:r>
              <a:rPr lang="ru-RU" dirty="0" smtClean="0"/>
              <a:t> </a:t>
            </a:r>
            <a:r>
              <a:rPr lang="ru-RU" dirty="0" err="1" smtClean="0"/>
              <a:t>місці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відбуватися</a:t>
            </a:r>
            <a:r>
              <a:rPr lang="ru-RU" dirty="0" smtClean="0"/>
              <a:t> в </a:t>
            </a:r>
            <a:r>
              <a:rPr lang="ru-RU" dirty="0" err="1" smtClean="0"/>
              <a:t>свій</a:t>
            </a:r>
            <a:r>
              <a:rPr lang="ru-RU" dirty="0" smtClean="0"/>
              <a:t> час. </a:t>
            </a:r>
            <a:r>
              <a:rPr lang="ru-RU" dirty="0" err="1" smtClean="0"/>
              <a:t>Ідеал</a:t>
            </a:r>
            <a:r>
              <a:rPr lang="ru-RU" dirty="0" smtClean="0"/>
              <a:t> Квадрата - </a:t>
            </a:r>
            <a:r>
              <a:rPr lang="ru-RU" dirty="0" err="1" smtClean="0"/>
              <a:t>розплановане</a:t>
            </a:r>
            <a:r>
              <a:rPr lang="ru-RU" dirty="0" smtClean="0"/>
              <a:t> </a:t>
            </a:r>
            <a:r>
              <a:rPr lang="ru-RU" dirty="0" err="1" smtClean="0"/>
              <a:t>передбачуване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, </a:t>
            </a:r>
            <a:r>
              <a:rPr lang="ru-RU" dirty="0" err="1" smtClean="0"/>
              <a:t>йому</a:t>
            </a:r>
            <a:r>
              <a:rPr lang="ru-RU" dirty="0" smtClean="0"/>
              <a:t> не по </a:t>
            </a:r>
            <a:r>
              <a:rPr lang="ru-RU" dirty="0" err="1" smtClean="0"/>
              <a:t>душі</a:t>
            </a:r>
            <a:r>
              <a:rPr lang="ru-RU" dirty="0" smtClean="0"/>
              <a:t> «</a:t>
            </a:r>
            <a:r>
              <a:rPr lang="ru-RU" dirty="0" err="1" smtClean="0"/>
              <a:t>сюрпризи</a:t>
            </a:r>
            <a:r>
              <a:rPr lang="ru-RU" dirty="0" smtClean="0"/>
              <a:t>»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r>
              <a:rPr lang="ru-RU" dirty="0" smtClean="0"/>
              <a:t> </a:t>
            </a:r>
            <a:r>
              <a:rPr lang="ru-RU" dirty="0" err="1" smtClean="0"/>
              <a:t>звичного</a:t>
            </a:r>
            <a:r>
              <a:rPr lang="ru-RU" dirty="0" smtClean="0"/>
              <a:t> ходу </a:t>
            </a:r>
            <a:r>
              <a:rPr lang="ru-RU" dirty="0" err="1" smtClean="0"/>
              <a:t>подій</a:t>
            </a:r>
            <a:r>
              <a:rPr lang="ru-RU" dirty="0" smtClean="0"/>
              <a:t>.</a:t>
            </a:r>
            <a:endParaRPr lang="uk-UA" dirty="0" smtClean="0"/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Прямокутник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символізує</a:t>
            </a:r>
            <a:r>
              <a:rPr lang="ru-RU" dirty="0" smtClean="0"/>
              <a:t> людей, не </a:t>
            </a:r>
            <a:r>
              <a:rPr lang="ru-RU" dirty="0" err="1" smtClean="0"/>
              <a:t>задоволених</a:t>
            </a:r>
            <a:r>
              <a:rPr lang="ru-RU" dirty="0" smtClean="0"/>
              <a:t> </a:t>
            </a:r>
            <a:r>
              <a:rPr lang="ru-RU" dirty="0" err="1" smtClean="0"/>
              <a:t>тим</a:t>
            </a:r>
            <a:r>
              <a:rPr lang="ru-RU" dirty="0" smtClean="0"/>
              <a:t> способом </a:t>
            </a:r>
            <a:r>
              <a:rPr lang="ru-RU" dirty="0" err="1" smtClean="0"/>
              <a:t>життя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вони </a:t>
            </a:r>
            <a:r>
              <a:rPr lang="ru-RU" dirty="0" err="1" smtClean="0"/>
              <a:t>ведуть</a:t>
            </a:r>
            <a:r>
              <a:rPr lang="ru-RU" dirty="0" smtClean="0"/>
              <a:t> зараз, </a:t>
            </a:r>
            <a:r>
              <a:rPr lang="ru-RU" dirty="0" err="1" smtClean="0"/>
              <a:t>і</a:t>
            </a:r>
            <a:r>
              <a:rPr lang="ru-RU" dirty="0" smtClean="0"/>
              <a:t> тому </a:t>
            </a:r>
            <a:r>
              <a:rPr lang="ru-RU" dirty="0" err="1" smtClean="0"/>
              <a:t>зайнятих</a:t>
            </a:r>
            <a:r>
              <a:rPr lang="ru-RU" dirty="0" smtClean="0"/>
              <a:t> </a:t>
            </a:r>
            <a:r>
              <a:rPr lang="ru-RU" dirty="0" err="1" smtClean="0"/>
              <a:t>пошуками</a:t>
            </a:r>
            <a:r>
              <a:rPr lang="ru-RU" dirty="0" smtClean="0"/>
              <a:t>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відповідного</a:t>
            </a:r>
            <a:r>
              <a:rPr lang="ru-RU" dirty="0" smtClean="0"/>
              <a:t> </a:t>
            </a:r>
            <a:r>
              <a:rPr lang="ru-RU" dirty="0" err="1" smtClean="0"/>
              <a:t>положення</a:t>
            </a:r>
            <a:r>
              <a:rPr lang="ru-RU" dirty="0" smtClean="0"/>
              <a:t>. Тому </a:t>
            </a:r>
            <a:r>
              <a:rPr lang="ru-RU" dirty="0" err="1" smtClean="0"/>
              <a:t>кращі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</a:t>
            </a:r>
            <a:r>
              <a:rPr lang="ru-RU" dirty="0" err="1" smtClean="0"/>
              <a:t>Прямокутника</a:t>
            </a:r>
            <a:r>
              <a:rPr lang="ru-RU" dirty="0" smtClean="0"/>
              <a:t> - </a:t>
            </a:r>
            <a:r>
              <a:rPr lang="ru-RU" dirty="0" err="1" smtClean="0"/>
              <a:t>допитливість</a:t>
            </a:r>
            <a:r>
              <a:rPr lang="ru-RU" dirty="0" smtClean="0"/>
              <a:t>, </a:t>
            </a:r>
            <a:r>
              <a:rPr lang="ru-RU" dirty="0" err="1" smtClean="0"/>
              <a:t>живий</a:t>
            </a:r>
            <a:r>
              <a:rPr lang="ru-RU" dirty="0" smtClean="0"/>
              <a:t> </a:t>
            </a:r>
            <a:r>
              <a:rPr lang="ru-RU" dirty="0" err="1" smtClean="0"/>
              <a:t>інтерес</a:t>
            </a:r>
            <a:r>
              <a:rPr lang="ru-RU" dirty="0" smtClean="0"/>
              <a:t> до </a:t>
            </a:r>
            <a:r>
              <a:rPr lang="ru-RU" dirty="0" err="1" smtClean="0"/>
              <a:t>всього</a:t>
            </a:r>
            <a:r>
              <a:rPr lang="ru-RU" dirty="0" smtClean="0"/>
              <a:t>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відбувається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сміливість</a:t>
            </a:r>
            <a:r>
              <a:rPr lang="ru-RU" dirty="0" smtClean="0"/>
              <a:t>. </a:t>
            </a:r>
            <a:r>
              <a:rPr lang="ru-RU" dirty="0" err="1" smtClean="0"/>
              <a:t>Прямокутники</a:t>
            </a:r>
            <a:r>
              <a:rPr lang="ru-RU" dirty="0" smtClean="0"/>
              <a:t> </a:t>
            </a:r>
            <a:r>
              <a:rPr lang="ru-RU" dirty="0" err="1" smtClean="0"/>
              <a:t>відкриті</a:t>
            </a:r>
            <a:r>
              <a:rPr lang="ru-RU" dirty="0" smtClean="0"/>
              <a:t> для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ідей</a:t>
            </a:r>
            <a:r>
              <a:rPr lang="ru-RU" dirty="0" smtClean="0"/>
              <a:t>, </a:t>
            </a:r>
            <a:r>
              <a:rPr lang="ru-RU" dirty="0" err="1" smtClean="0"/>
              <a:t>цінностей</a:t>
            </a:r>
            <a:r>
              <a:rPr lang="ru-RU" dirty="0" smtClean="0"/>
              <a:t>, </a:t>
            </a:r>
            <a:r>
              <a:rPr lang="ru-RU" dirty="0" err="1" smtClean="0"/>
              <a:t>способів</a:t>
            </a:r>
            <a:r>
              <a:rPr lang="ru-RU" dirty="0" smtClean="0"/>
              <a:t> </a:t>
            </a:r>
            <a:r>
              <a:rPr lang="ru-RU" dirty="0" err="1" smtClean="0"/>
              <a:t>мислення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, легко </a:t>
            </a:r>
            <a:r>
              <a:rPr lang="ru-RU" dirty="0" err="1" smtClean="0"/>
              <a:t>засвоюють</a:t>
            </a:r>
            <a:r>
              <a:rPr lang="ru-RU" dirty="0" smtClean="0"/>
              <a:t> все </a:t>
            </a:r>
            <a:r>
              <a:rPr lang="ru-RU" dirty="0" err="1" smtClean="0"/>
              <a:t>нове</a:t>
            </a:r>
            <a:r>
              <a:rPr lang="ru-RU" dirty="0" smtClean="0"/>
              <a:t>.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Трикутник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символізує</a:t>
            </a:r>
            <a:r>
              <a:rPr lang="ru-RU" dirty="0" smtClean="0"/>
              <a:t> </a:t>
            </a:r>
            <a:r>
              <a:rPr lang="ru-RU" dirty="0" err="1" smtClean="0"/>
              <a:t>лідерство</a:t>
            </a:r>
            <a:r>
              <a:rPr lang="ru-RU" dirty="0" smtClean="0"/>
              <a:t>. </a:t>
            </a:r>
            <a:r>
              <a:rPr lang="ru-RU" dirty="0" err="1" smtClean="0"/>
              <a:t>Найхарактерніша</a:t>
            </a:r>
            <a:r>
              <a:rPr lang="ru-RU" dirty="0" smtClean="0"/>
              <a:t> </a:t>
            </a:r>
            <a:r>
              <a:rPr lang="ru-RU" dirty="0" err="1" smtClean="0"/>
              <a:t>особливість</a:t>
            </a:r>
            <a:r>
              <a:rPr lang="ru-RU" dirty="0" smtClean="0"/>
              <a:t> </a:t>
            </a:r>
            <a:r>
              <a:rPr lang="ru-RU" dirty="0" err="1" smtClean="0"/>
              <a:t>справжнього</a:t>
            </a:r>
            <a:r>
              <a:rPr lang="ru-RU" dirty="0" smtClean="0"/>
              <a:t> </a:t>
            </a:r>
            <a:r>
              <a:rPr lang="ru-RU" dirty="0" err="1" smtClean="0"/>
              <a:t>трикутника</a:t>
            </a:r>
            <a:r>
              <a:rPr lang="ru-RU" dirty="0" smtClean="0"/>
              <a:t> - </a:t>
            </a:r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концентруватися</a:t>
            </a:r>
            <a:r>
              <a:rPr lang="ru-RU" dirty="0" smtClean="0"/>
              <a:t> на </a:t>
            </a:r>
            <a:r>
              <a:rPr lang="ru-RU" dirty="0" err="1" smtClean="0"/>
              <a:t>головній</a:t>
            </a:r>
            <a:r>
              <a:rPr lang="ru-RU" dirty="0" smtClean="0"/>
              <a:t> </a:t>
            </a:r>
            <a:r>
              <a:rPr lang="ru-RU" dirty="0" err="1" smtClean="0"/>
              <a:t>меті</a:t>
            </a:r>
            <a:r>
              <a:rPr lang="ru-RU" dirty="0" smtClean="0"/>
              <a:t>. </a:t>
            </a:r>
            <a:r>
              <a:rPr lang="ru-RU" dirty="0" err="1" smtClean="0"/>
              <a:t>Трикутники</a:t>
            </a:r>
            <a:r>
              <a:rPr lang="ru-RU" dirty="0" smtClean="0"/>
              <a:t> - </a:t>
            </a:r>
            <a:r>
              <a:rPr lang="ru-RU" dirty="0" err="1" smtClean="0"/>
              <a:t>енергійні</a:t>
            </a:r>
            <a:r>
              <a:rPr lang="ru-RU" dirty="0" smtClean="0"/>
              <a:t>, </a:t>
            </a:r>
            <a:r>
              <a:rPr lang="ru-RU" dirty="0" err="1" smtClean="0"/>
              <a:t>нестримані</a:t>
            </a:r>
            <a:r>
              <a:rPr lang="ru-RU" dirty="0" smtClean="0"/>
              <a:t>, </a:t>
            </a:r>
            <a:r>
              <a:rPr lang="ru-RU" dirty="0" err="1" smtClean="0"/>
              <a:t>сильні</a:t>
            </a:r>
            <a:r>
              <a:rPr lang="ru-RU" dirty="0" smtClean="0"/>
              <a:t> </a:t>
            </a:r>
            <a:r>
              <a:rPr lang="ru-RU" dirty="0" err="1" smtClean="0"/>
              <a:t>особистості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ставлять</a:t>
            </a:r>
            <a:r>
              <a:rPr lang="ru-RU" dirty="0" smtClean="0"/>
              <a:t> </a:t>
            </a:r>
            <a:r>
              <a:rPr lang="ru-RU" dirty="0" err="1" smtClean="0"/>
              <a:t>ясні</a:t>
            </a:r>
            <a:r>
              <a:rPr lang="ru-RU" dirty="0" smtClean="0"/>
              <a:t> </a:t>
            </a:r>
            <a:r>
              <a:rPr lang="ru-RU" dirty="0" err="1" smtClean="0"/>
              <a:t>цілі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, як правило, </a:t>
            </a:r>
            <a:r>
              <a:rPr lang="ru-RU" dirty="0" err="1" smtClean="0"/>
              <a:t>досягають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! Вони </a:t>
            </a:r>
            <a:r>
              <a:rPr lang="ru-RU" dirty="0" err="1" smtClean="0"/>
              <a:t>честолюбні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прагматичні</a:t>
            </a:r>
            <a:r>
              <a:rPr lang="ru-RU" dirty="0" smtClean="0"/>
              <a:t>. Сильна потреба бути правим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керувати</a:t>
            </a:r>
            <a:r>
              <a:rPr lang="ru-RU" dirty="0" smtClean="0"/>
              <a:t> станом справ </a:t>
            </a:r>
            <a:r>
              <a:rPr lang="ru-RU" dirty="0" err="1" smtClean="0"/>
              <a:t>робить</a:t>
            </a:r>
            <a:r>
              <a:rPr lang="ru-RU" dirty="0" smtClean="0"/>
              <a:t> </a:t>
            </a:r>
            <a:r>
              <a:rPr lang="ru-RU" dirty="0" err="1" smtClean="0"/>
              <a:t>Трикутник</a:t>
            </a:r>
            <a:r>
              <a:rPr lang="ru-RU" dirty="0" smtClean="0"/>
              <a:t> </a:t>
            </a:r>
            <a:r>
              <a:rPr lang="ru-RU" dirty="0" err="1" smtClean="0"/>
              <a:t>особистістю</a:t>
            </a:r>
            <a:r>
              <a:rPr lang="ru-RU" dirty="0" smtClean="0"/>
              <a:t> яка </a:t>
            </a:r>
            <a:r>
              <a:rPr lang="ru-RU" dirty="0" err="1" smtClean="0"/>
              <a:t>постійно</a:t>
            </a:r>
            <a:r>
              <a:rPr lang="ru-RU" dirty="0" smtClean="0"/>
              <a:t> </a:t>
            </a:r>
            <a:r>
              <a:rPr lang="ru-RU" dirty="0" err="1" smtClean="0"/>
              <a:t>змагається</a:t>
            </a:r>
            <a:r>
              <a:rPr lang="ru-RU" dirty="0" smtClean="0"/>
              <a:t>, яка </a:t>
            </a:r>
            <a:r>
              <a:rPr lang="ru-RU" dirty="0" err="1" smtClean="0"/>
              <a:t>конкурує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іншими</a:t>
            </a:r>
            <a:r>
              <a:rPr lang="ru-RU" dirty="0" smtClean="0"/>
              <a:t>.</a:t>
            </a:r>
            <a:endParaRPr lang="uk-UA" dirty="0" smtClean="0"/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Коло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err="1" smtClean="0"/>
              <a:t>доброзичливе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п'яти</a:t>
            </a:r>
            <a:r>
              <a:rPr lang="ru-RU" dirty="0" smtClean="0"/>
              <a:t> </a:t>
            </a:r>
            <a:r>
              <a:rPr lang="ru-RU" dirty="0" err="1" smtClean="0"/>
              <a:t>фігур</a:t>
            </a:r>
            <a:r>
              <a:rPr lang="ru-RU" dirty="0" smtClean="0"/>
              <a:t>. </a:t>
            </a:r>
            <a:r>
              <a:rPr lang="ru-RU" dirty="0" err="1" smtClean="0"/>
              <a:t>Воно</a:t>
            </a:r>
            <a:r>
              <a:rPr lang="ru-RU" dirty="0" smtClean="0"/>
              <a:t> </a:t>
            </a:r>
            <a:r>
              <a:rPr lang="ru-RU" dirty="0" err="1" smtClean="0"/>
              <a:t>володіє</a:t>
            </a:r>
            <a:r>
              <a:rPr lang="ru-RU" dirty="0" smtClean="0"/>
              <a:t> </a:t>
            </a:r>
            <a:r>
              <a:rPr lang="ru-RU" dirty="0" err="1" smtClean="0"/>
              <a:t>високою</a:t>
            </a:r>
            <a:r>
              <a:rPr lang="ru-RU" dirty="0" smtClean="0"/>
              <a:t> </a:t>
            </a:r>
            <a:r>
              <a:rPr lang="ru-RU" dirty="0" err="1" smtClean="0"/>
              <a:t>чутливістю</a:t>
            </a:r>
            <a:r>
              <a:rPr lang="ru-RU" dirty="0" smtClean="0"/>
              <a:t>, </a:t>
            </a:r>
            <a:r>
              <a:rPr lang="ru-RU" dirty="0" err="1" smtClean="0"/>
              <a:t>розвиненою</a:t>
            </a:r>
            <a:r>
              <a:rPr lang="ru-RU" dirty="0" smtClean="0"/>
              <a:t> </a:t>
            </a:r>
            <a:r>
              <a:rPr lang="ru-RU" dirty="0" err="1" smtClean="0"/>
              <a:t>емпатією</a:t>
            </a:r>
            <a:r>
              <a:rPr lang="ru-RU" dirty="0" smtClean="0"/>
              <a:t> (</a:t>
            </a:r>
            <a:r>
              <a:rPr lang="ru-RU" dirty="0" err="1" smtClean="0"/>
              <a:t>здатністю</a:t>
            </a:r>
            <a:r>
              <a:rPr lang="ru-RU" dirty="0" smtClean="0"/>
              <a:t> </a:t>
            </a:r>
            <a:r>
              <a:rPr lang="ru-RU" dirty="0" err="1" smtClean="0"/>
              <a:t>співпереживати</a:t>
            </a:r>
            <a:r>
              <a:rPr lang="ru-RU" dirty="0" smtClean="0"/>
              <a:t>, </a:t>
            </a:r>
            <a:r>
              <a:rPr lang="ru-RU" dirty="0" err="1" smtClean="0"/>
              <a:t>співчувати</a:t>
            </a:r>
            <a:r>
              <a:rPr lang="ru-RU" dirty="0" smtClean="0"/>
              <a:t>, </a:t>
            </a:r>
            <a:r>
              <a:rPr lang="ru-RU" dirty="0" err="1" smtClean="0"/>
              <a:t>емоційно</a:t>
            </a:r>
            <a:r>
              <a:rPr lang="ru-RU" dirty="0" smtClean="0"/>
              <a:t> </a:t>
            </a:r>
            <a:r>
              <a:rPr lang="ru-RU" dirty="0" err="1" smtClean="0"/>
              <a:t>відгукуватися</a:t>
            </a:r>
            <a:r>
              <a:rPr lang="ru-RU" dirty="0" smtClean="0"/>
              <a:t> на </a:t>
            </a:r>
            <a:r>
              <a:rPr lang="ru-RU" dirty="0" err="1" smtClean="0"/>
              <a:t>переживання</a:t>
            </a:r>
            <a:r>
              <a:rPr lang="ru-RU" dirty="0" smtClean="0"/>
              <a:t> </a:t>
            </a:r>
            <a:r>
              <a:rPr lang="ru-RU" dirty="0" err="1" smtClean="0"/>
              <a:t>іншої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). Коло </a:t>
            </a:r>
            <a:r>
              <a:rPr lang="ru-RU" dirty="0" err="1" smtClean="0"/>
              <a:t>відчуває</a:t>
            </a:r>
            <a:r>
              <a:rPr lang="ru-RU" dirty="0" smtClean="0"/>
              <a:t> </a:t>
            </a:r>
            <a:r>
              <a:rPr lang="ru-RU" dirty="0" err="1" smtClean="0"/>
              <a:t>чужу</a:t>
            </a:r>
            <a:r>
              <a:rPr lang="ru-RU" dirty="0" smtClean="0"/>
              <a:t> </a:t>
            </a:r>
            <a:r>
              <a:rPr lang="ru-RU" dirty="0" err="1" smtClean="0"/>
              <a:t>радість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відчуває</a:t>
            </a:r>
            <a:r>
              <a:rPr lang="ru-RU" dirty="0" smtClean="0"/>
              <a:t> </a:t>
            </a:r>
            <a:r>
              <a:rPr lang="ru-RU" dirty="0" err="1" smtClean="0"/>
              <a:t>чужий</a:t>
            </a:r>
            <a:r>
              <a:rPr lang="ru-RU" dirty="0" smtClean="0"/>
              <a:t> </a:t>
            </a:r>
            <a:r>
              <a:rPr lang="ru-RU" dirty="0" err="1" smtClean="0"/>
              <a:t>біль</a:t>
            </a:r>
            <a:r>
              <a:rPr lang="ru-RU" dirty="0" smtClean="0"/>
              <a:t> як </a:t>
            </a:r>
            <a:r>
              <a:rPr lang="ru-RU" dirty="0" err="1" smtClean="0"/>
              <a:t>свій</a:t>
            </a:r>
            <a:r>
              <a:rPr lang="ru-RU" dirty="0" smtClean="0"/>
              <a:t>. </a:t>
            </a:r>
            <a:r>
              <a:rPr lang="ru-RU" dirty="0" err="1" smtClean="0"/>
              <a:t>Воно</a:t>
            </a:r>
            <a:r>
              <a:rPr lang="ru-RU" dirty="0" smtClean="0"/>
              <a:t> </a:t>
            </a:r>
            <a:r>
              <a:rPr lang="ru-RU" dirty="0" err="1" smtClean="0"/>
              <a:t>щасливе</a:t>
            </a:r>
            <a:r>
              <a:rPr lang="ru-RU" dirty="0" smtClean="0"/>
              <a:t> </a:t>
            </a:r>
            <a:r>
              <a:rPr lang="ru-RU" dirty="0" err="1" smtClean="0"/>
              <a:t>тоді</a:t>
            </a:r>
            <a:r>
              <a:rPr lang="ru-RU" dirty="0" smtClean="0"/>
              <a:t>, коли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ладнають</a:t>
            </a:r>
            <a:r>
              <a:rPr lang="ru-RU" dirty="0" smtClean="0"/>
              <a:t> один </a:t>
            </a:r>
            <a:r>
              <a:rPr lang="ru-RU" dirty="0" err="1" smtClean="0"/>
              <a:t>з</a:t>
            </a:r>
            <a:r>
              <a:rPr lang="ru-RU" dirty="0" smtClean="0"/>
              <a:t> одним. Тому, коли у Кола </a:t>
            </a:r>
            <a:r>
              <a:rPr lang="ru-RU" dirty="0" err="1" smtClean="0"/>
              <a:t>виникає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кимось</a:t>
            </a:r>
            <a:r>
              <a:rPr lang="ru-RU" dirty="0" smtClean="0"/>
              <a:t> </a:t>
            </a:r>
            <a:r>
              <a:rPr lang="ru-RU" dirty="0" err="1" smtClean="0"/>
              <a:t>конфлікт</a:t>
            </a:r>
            <a:r>
              <a:rPr lang="ru-RU" dirty="0" smtClean="0"/>
              <a:t>,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ймовірно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саме</a:t>
            </a:r>
            <a:r>
              <a:rPr lang="ru-RU" dirty="0" smtClean="0"/>
              <a:t> Коло поступиться першим. </a:t>
            </a:r>
            <a:r>
              <a:rPr lang="ru-RU" dirty="0" err="1" smtClean="0"/>
              <a:t>Воно</a:t>
            </a:r>
            <a:r>
              <a:rPr lang="ru-RU" dirty="0" smtClean="0"/>
              <a:t> </a:t>
            </a:r>
            <a:r>
              <a:rPr lang="ru-RU" dirty="0" err="1" smtClean="0"/>
              <a:t>прагне</a:t>
            </a:r>
            <a:r>
              <a:rPr lang="ru-RU" dirty="0" smtClean="0"/>
              <a:t> </a:t>
            </a:r>
            <a:r>
              <a:rPr lang="ru-RU" dirty="0" err="1" smtClean="0"/>
              <a:t>знайти</a:t>
            </a:r>
            <a:r>
              <a:rPr lang="ru-RU" dirty="0" smtClean="0"/>
              <a:t> </a:t>
            </a:r>
            <a:r>
              <a:rPr lang="ru-RU" dirty="0" err="1" smtClean="0"/>
              <a:t>загальне</a:t>
            </a:r>
            <a:r>
              <a:rPr lang="ru-RU" dirty="0" smtClean="0"/>
              <a:t> </a:t>
            </a:r>
            <a:r>
              <a:rPr lang="ru-RU" dirty="0" err="1" smtClean="0"/>
              <a:t>навіть</a:t>
            </a:r>
            <a:r>
              <a:rPr lang="ru-RU" dirty="0" smtClean="0"/>
              <a:t> в </a:t>
            </a:r>
            <a:r>
              <a:rPr lang="ru-RU" dirty="0" err="1" smtClean="0"/>
              <a:t>протилежних</a:t>
            </a:r>
            <a:r>
              <a:rPr lang="ru-RU" dirty="0" smtClean="0"/>
              <a:t> точках </a:t>
            </a:r>
            <a:r>
              <a:rPr lang="ru-RU" dirty="0" err="1" smtClean="0"/>
              <a:t>зору</a:t>
            </a:r>
            <a:r>
              <a:rPr lang="ru-RU" dirty="0" smtClean="0"/>
              <a:t>.</a:t>
            </a:r>
            <a:endParaRPr lang="uk-UA" dirty="0" smtClean="0"/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Зигзаг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 smtClean="0"/>
              <a:t>фігура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символізує</a:t>
            </a:r>
            <a:r>
              <a:rPr lang="ru-RU" dirty="0" smtClean="0"/>
              <a:t> </a:t>
            </a:r>
            <a:r>
              <a:rPr lang="ru-RU" dirty="0" err="1" smtClean="0"/>
              <a:t>творчість</a:t>
            </a:r>
            <a:r>
              <a:rPr lang="ru-RU" dirty="0" smtClean="0"/>
              <a:t>. </a:t>
            </a:r>
            <a:r>
              <a:rPr lang="ru-RU" dirty="0" err="1" smtClean="0"/>
              <a:t>Комбінування</a:t>
            </a:r>
            <a:r>
              <a:rPr lang="ru-RU" dirty="0" smtClean="0"/>
              <a:t> абсолютно </a:t>
            </a:r>
            <a:r>
              <a:rPr lang="ru-RU" dirty="0" err="1" smtClean="0"/>
              <a:t>різних</a:t>
            </a:r>
            <a:r>
              <a:rPr lang="ru-RU" dirty="0" smtClean="0"/>
              <a:t>, несхожих </a:t>
            </a:r>
            <a:r>
              <a:rPr lang="ru-RU" dirty="0" err="1" smtClean="0"/>
              <a:t>ідей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створення</a:t>
            </a:r>
            <a:r>
              <a:rPr lang="ru-RU" dirty="0" smtClean="0"/>
              <a:t> на </a:t>
            </a:r>
            <a:r>
              <a:rPr lang="ru-RU" dirty="0" err="1" smtClean="0"/>
              <a:t>цій</a:t>
            </a:r>
            <a:r>
              <a:rPr lang="ru-RU" dirty="0" smtClean="0"/>
              <a:t>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чогось</a:t>
            </a:r>
            <a:r>
              <a:rPr lang="ru-RU" dirty="0" smtClean="0"/>
              <a:t> нового, </a:t>
            </a:r>
            <a:r>
              <a:rPr lang="ru-RU" dirty="0" err="1" smtClean="0"/>
              <a:t>оригінального</a:t>
            </a:r>
            <a:r>
              <a:rPr lang="ru-RU" dirty="0" smtClean="0"/>
              <a:t> - ось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подобається</a:t>
            </a:r>
            <a:r>
              <a:rPr lang="ru-RU" smtClean="0"/>
              <a:t> Зигзагам. </a:t>
            </a:r>
            <a:r>
              <a:rPr lang="ru-RU" dirty="0" smtClean="0"/>
              <a:t>Вони </a:t>
            </a:r>
            <a:r>
              <a:rPr lang="ru-RU" dirty="0" err="1" smtClean="0"/>
              <a:t>ніколи</a:t>
            </a:r>
            <a:r>
              <a:rPr lang="ru-RU" dirty="0" smtClean="0"/>
              <a:t> не </a:t>
            </a:r>
            <a:r>
              <a:rPr lang="ru-RU" dirty="0" err="1" smtClean="0"/>
              <a:t>задовольняються</a:t>
            </a:r>
            <a:r>
              <a:rPr lang="ru-RU" dirty="0" smtClean="0"/>
              <a:t> способами,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речі</a:t>
            </a:r>
            <a:r>
              <a:rPr lang="ru-RU" dirty="0" smtClean="0"/>
              <a:t> </a:t>
            </a:r>
            <a:r>
              <a:rPr lang="ru-RU" dirty="0" err="1" smtClean="0"/>
              <a:t>робляться</a:t>
            </a:r>
            <a:r>
              <a:rPr lang="ru-RU" dirty="0" smtClean="0"/>
              <a:t> в </a:t>
            </a:r>
            <a:r>
              <a:rPr lang="ru-RU" dirty="0" err="1" smtClean="0"/>
              <a:t>даний</a:t>
            </a:r>
            <a:r>
              <a:rPr lang="ru-RU" dirty="0" smtClean="0"/>
              <a:t> момент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робилися</a:t>
            </a:r>
            <a:r>
              <a:rPr lang="ru-RU" dirty="0" smtClean="0"/>
              <a:t> в </a:t>
            </a:r>
            <a:r>
              <a:rPr lang="ru-RU" dirty="0" err="1" smtClean="0"/>
              <a:t>минулому</a:t>
            </a:r>
            <a:r>
              <a:rPr lang="ru-RU" dirty="0" smtClean="0"/>
              <a:t>. Зигзаг - </a:t>
            </a:r>
            <a:r>
              <a:rPr lang="ru-RU" dirty="0" err="1" smtClean="0"/>
              <a:t>самий</a:t>
            </a:r>
            <a:r>
              <a:rPr lang="ru-RU" dirty="0" smtClean="0"/>
              <a:t> </a:t>
            </a:r>
            <a:r>
              <a:rPr lang="ru-RU" dirty="0" err="1" smtClean="0"/>
              <a:t>захоплений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усіх</a:t>
            </a:r>
            <a:r>
              <a:rPr lang="ru-RU" dirty="0" smtClean="0"/>
              <a:t> </a:t>
            </a:r>
            <a:r>
              <a:rPr lang="ru-RU" dirty="0" err="1" smtClean="0"/>
              <a:t>п'яти</a:t>
            </a:r>
            <a:r>
              <a:rPr lang="ru-RU" dirty="0" smtClean="0"/>
              <a:t> </a:t>
            </a:r>
            <a:r>
              <a:rPr lang="ru-RU" dirty="0" err="1" smtClean="0"/>
              <a:t>фігур</a:t>
            </a:r>
            <a:r>
              <a:rPr lang="ru-RU" dirty="0" smtClean="0"/>
              <a:t>. Коли у </a:t>
            </a:r>
            <a:r>
              <a:rPr lang="ru-RU" dirty="0" err="1" smtClean="0"/>
              <a:t>нього</a:t>
            </a:r>
            <a:r>
              <a:rPr lang="ru-RU" dirty="0" smtClean="0"/>
              <a:t> </a:t>
            </a:r>
            <a:r>
              <a:rPr lang="ru-RU" dirty="0" err="1" smtClean="0"/>
              <a:t>з'являється</a:t>
            </a:r>
            <a:r>
              <a:rPr lang="ru-RU" dirty="0" smtClean="0"/>
              <a:t> нова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Цікава</a:t>
            </a:r>
            <a:r>
              <a:rPr lang="ru-RU" dirty="0" smtClean="0"/>
              <a:t> думка,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готовий</a:t>
            </a:r>
            <a:r>
              <a:rPr lang="ru-RU" dirty="0" smtClean="0"/>
              <a:t> </a:t>
            </a:r>
            <a:r>
              <a:rPr lang="ru-RU" dirty="0" err="1" smtClean="0"/>
              <a:t>повідати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всьому</a:t>
            </a:r>
            <a:r>
              <a:rPr lang="ru-RU" dirty="0" smtClean="0"/>
              <a:t> </a:t>
            </a:r>
            <a:r>
              <a:rPr lang="ru-RU" dirty="0" err="1" smtClean="0"/>
              <a:t>світу</a:t>
            </a:r>
            <a:r>
              <a:rPr lang="ru-RU" dirty="0" smtClean="0"/>
              <a:t>! Зигзаги - </a:t>
            </a:r>
            <a:r>
              <a:rPr lang="ru-RU" dirty="0" err="1" smtClean="0"/>
              <a:t>невтомні</a:t>
            </a:r>
            <a:r>
              <a:rPr lang="ru-RU" dirty="0" smtClean="0"/>
              <a:t> </a:t>
            </a:r>
            <a:r>
              <a:rPr lang="ru-RU" dirty="0" err="1" smtClean="0"/>
              <a:t>проповідники</a:t>
            </a:r>
            <a:r>
              <a:rPr lang="ru-RU" dirty="0" smtClean="0"/>
              <a:t> </a:t>
            </a:r>
            <a:r>
              <a:rPr lang="ru-RU" dirty="0" err="1" smtClean="0"/>
              <a:t>своїх</a:t>
            </a:r>
            <a:r>
              <a:rPr lang="ru-RU" dirty="0" smtClean="0"/>
              <a:t> </a:t>
            </a:r>
            <a:r>
              <a:rPr lang="ru-RU" dirty="0" err="1" smtClean="0"/>
              <a:t>ідей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здатні</a:t>
            </a:r>
            <a:r>
              <a:rPr lang="ru-RU" dirty="0" smtClean="0"/>
              <a:t> повести за собою </a:t>
            </a:r>
            <a:r>
              <a:rPr lang="ru-RU" dirty="0" err="1" smtClean="0"/>
              <a:t>багатьох</a:t>
            </a:r>
            <a:r>
              <a:rPr lang="ru-RU" dirty="0" smtClean="0"/>
              <a:t>.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733800"/>
            <a:ext cx="7239000" cy="1143000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3400" y="533400"/>
            <a:ext cx="7239000" cy="4846320"/>
          </a:xfrm>
        </p:spPr>
        <p:txBody>
          <a:bodyPr/>
          <a:lstStyle/>
          <a:p>
            <a:r>
              <a:rPr lang="ru-RU" dirty="0" smtClean="0"/>
              <a:t>«</a:t>
            </a:r>
            <a:r>
              <a:rPr lang="uk-UA" dirty="0" smtClean="0"/>
              <a:t>Л</a:t>
            </a:r>
            <a:r>
              <a:rPr lang="ru-RU" dirty="0" err="1" smtClean="0"/>
              <a:t>ідерство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мистецтво</a:t>
            </a:r>
            <a:r>
              <a:rPr lang="ru-RU" dirty="0" smtClean="0"/>
              <a:t> </a:t>
            </a:r>
            <a:r>
              <a:rPr lang="ru-RU" dirty="0" err="1" smtClean="0"/>
              <a:t>спонукати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робити</a:t>
            </a:r>
            <a:r>
              <a:rPr lang="ru-RU" dirty="0" smtClean="0"/>
              <a:t> те,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ти</a:t>
            </a:r>
            <a:r>
              <a:rPr lang="ru-RU" dirty="0" smtClean="0"/>
              <a:t> </a:t>
            </a:r>
            <a:r>
              <a:rPr lang="ru-RU" dirty="0" err="1" smtClean="0"/>
              <a:t>хочеш</a:t>
            </a:r>
            <a:r>
              <a:rPr lang="ru-RU" dirty="0" smtClean="0"/>
              <a:t>, так, </a:t>
            </a:r>
            <a:r>
              <a:rPr lang="ru-RU" dirty="0" err="1" smtClean="0"/>
              <a:t>щоб</a:t>
            </a:r>
            <a:r>
              <a:rPr lang="ru-RU" dirty="0" smtClean="0"/>
              <a:t> вони думали, </a:t>
            </a:r>
            <a:r>
              <a:rPr lang="ru-RU" dirty="0" err="1" smtClean="0"/>
              <a:t>ніби</a:t>
            </a:r>
            <a:r>
              <a:rPr lang="ru-RU" dirty="0" smtClean="0"/>
              <a:t> </a:t>
            </a:r>
            <a:r>
              <a:rPr lang="ru-RU" dirty="0" err="1" smtClean="0"/>
              <a:t>самі</a:t>
            </a:r>
            <a:r>
              <a:rPr lang="ru-RU" dirty="0" smtClean="0"/>
              <a:t> </a:t>
            </a:r>
            <a:r>
              <a:rPr lang="ru-RU" dirty="0" err="1" smtClean="0"/>
              <a:t>хочуть</a:t>
            </a:r>
            <a:r>
              <a:rPr lang="ru-RU" dirty="0" smtClean="0"/>
              <a:t> </a:t>
            </a:r>
            <a:r>
              <a:rPr lang="ru-RU" dirty="0" err="1" smtClean="0"/>
              <a:t>робити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», - говорив </a:t>
            </a:r>
            <a:r>
              <a:rPr lang="ru-RU" dirty="0" err="1" smtClean="0"/>
              <a:t>Дуайт</a:t>
            </a:r>
            <a:r>
              <a:rPr lang="ru-RU" dirty="0" smtClean="0"/>
              <a:t> </a:t>
            </a:r>
            <a:r>
              <a:rPr lang="ru-RU" dirty="0" err="1" smtClean="0"/>
              <a:t>Ейзенхауер</a:t>
            </a:r>
            <a:r>
              <a:rPr lang="ru-RU" dirty="0" smtClean="0"/>
              <a:t>, </a:t>
            </a:r>
            <a:r>
              <a:rPr lang="ru-RU" dirty="0" err="1" smtClean="0"/>
              <a:t>відомий</a:t>
            </a:r>
            <a:r>
              <a:rPr lang="ru-RU" dirty="0" smtClean="0"/>
              <a:t> </a:t>
            </a:r>
            <a:r>
              <a:rPr lang="ru-RU" dirty="0" err="1" smtClean="0"/>
              <a:t>воєначальник</a:t>
            </a:r>
            <a:r>
              <a:rPr lang="ru-RU" dirty="0" smtClean="0"/>
              <a:t>, </a:t>
            </a:r>
            <a:r>
              <a:rPr lang="ru-RU" dirty="0" err="1" smtClean="0"/>
              <a:t>маючи</a:t>
            </a:r>
            <a:r>
              <a:rPr lang="ru-RU" dirty="0" smtClean="0"/>
              <a:t> на </a:t>
            </a:r>
            <a:r>
              <a:rPr lang="ru-RU" dirty="0" err="1" smtClean="0"/>
              <a:t>увазі</a:t>
            </a:r>
            <a:r>
              <a:rPr lang="ru-RU" dirty="0" smtClean="0"/>
              <a:t> </a:t>
            </a:r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лідера</a:t>
            </a:r>
            <a:r>
              <a:rPr lang="ru-RU" dirty="0" smtClean="0"/>
              <a:t> </a:t>
            </a:r>
            <a:r>
              <a:rPr lang="ru-RU" dirty="0" err="1" smtClean="0"/>
              <a:t>впливати</a:t>
            </a:r>
            <a:r>
              <a:rPr lang="ru-RU" dirty="0" smtClean="0"/>
              <a:t> </a:t>
            </a:r>
            <a:r>
              <a:rPr lang="ru-RU" dirty="0" err="1" smtClean="0"/>
              <a:t>на</a:t>
            </a:r>
            <a:r>
              <a:rPr lang="ru-RU" dirty="0" smtClean="0"/>
              <a:t> </a:t>
            </a:r>
            <a:r>
              <a:rPr lang="ru-RU" dirty="0" err="1" smtClean="0"/>
              <a:t>своїх</a:t>
            </a:r>
            <a:r>
              <a:rPr lang="ru-RU" dirty="0" smtClean="0"/>
              <a:t> </a:t>
            </a:r>
            <a:r>
              <a:rPr lang="ru-RU" dirty="0" err="1" smtClean="0"/>
              <a:t>послідовників</a:t>
            </a:r>
            <a:r>
              <a:rPr lang="ru-RU" dirty="0" smtClean="0"/>
              <a:t>. </a:t>
            </a:r>
            <a:endParaRPr lang="uk-UA" dirty="0"/>
          </a:p>
        </p:txBody>
      </p:sp>
      <p:pic>
        <p:nvPicPr>
          <p:cNvPr id="5" name="Рисунок 4" descr="1e4b3737420d5143de362a63c546e87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95400" y="3048000"/>
            <a:ext cx="5534891" cy="3581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Розбіжності  між керівником  і  лідером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2400" y="1219200"/>
          <a:ext cx="7848600" cy="5410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4300"/>
                <a:gridCol w="3924300"/>
              </a:tblGrid>
              <a:tr h="3182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КЕРІВНИК</a:t>
                      </a:r>
                      <a:endParaRPr lang="uk-UA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ЛІДЕР</a:t>
                      </a:r>
                      <a:endParaRPr lang="uk-UA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82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Призначається </a:t>
                      </a:r>
                      <a:endParaRPr lang="uk-UA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Вибирається</a:t>
                      </a:r>
                      <a:endParaRPr lang="uk-UA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82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Має більше прав</a:t>
                      </a:r>
                      <a:endParaRPr lang="uk-UA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Має більше обов’язків</a:t>
                      </a:r>
                      <a:endParaRPr lang="uk-UA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82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Має офіційні важелі впливу</a:t>
                      </a:r>
                      <a:endParaRPr lang="uk-UA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Впливає прикладом</a:t>
                      </a:r>
                      <a:endParaRPr lang="uk-UA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82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Висловлює свою думку</a:t>
                      </a:r>
                      <a:endParaRPr lang="uk-UA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Висловлює думку колективу</a:t>
                      </a:r>
                      <a:endParaRPr lang="uk-UA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82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Відповідає  перед законом</a:t>
                      </a:r>
                      <a:endParaRPr lang="uk-UA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Несе моральну відповідальність </a:t>
                      </a:r>
                      <a:endParaRPr lang="uk-UA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82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Доручає завдання</a:t>
                      </a:r>
                      <a:endParaRPr lang="uk-UA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Надихає на дію</a:t>
                      </a:r>
                      <a:endParaRPr lang="uk-UA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82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Працює за цілями інших</a:t>
                      </a:r>
                      <a:endParaRPr lang="uk-UA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Працює за своїми цілями</a:t>
                      </a:r>
                      <a:endParaRPr lang="uk-UA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82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Керується планом дій</a:t>
                      </a:r>
                      <a:endParaRPr lang="uk-UA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Керується баченням ситуації</a:t>
                      </a:r>
                      <a:endParaRPr lang="uk-UA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82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Спирається на систему </a:t>
                      </a:r>
                      <a:endParaRPr lang="uk-UA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Спирається на колектив</a:t>
                      </a:r>
                      <a:endParaRPr lang="uk-UA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82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Використовує доводи</a:t>
                      </a:r>
                      <a:endParaRPr lang="uk-UA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Використовує емоції</a:t>
                      </a:r>
                      <a:endParaRPr lang="uk-UA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82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Контролює</a:t>
                      </a:r>
                      <a:endParaRPr lang="uk-UA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Довіряє</a:t>
                      </a:r>
                      <a:endParaRPr lang="uk-UA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82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Підтримує рух</a:t>
                      </a:r>
                      <a:endParaRPr lang="uk-UA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Надає імпульс руху</a:t>
                      </a:r>
                      <a:endParaRPr lang="uk-UA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82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Професіонал</a:t>
                      </a:r>
                      <a:endParaRPr lang="uk-UA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Ентузіаст</a:t>
                      </a:r>
                      <a:endParaRPr lang="uk-UA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82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Той, кого шанують</a:t>
                      </a:r>
                      <a:endParaRPr lang="uk-UA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Той, кого люблять</a:t>
                      </a:r>
                      <a:endParaRPr lang="uk-UA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82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Приймає рішення сам</a:t>
                      </a:r>
                      <a:endParaRPr lang="uk-UA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Залучає  інших приймати рішення</a:t>
                      </a:r>
                      <a:endParaRPr lang="uk-UA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82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Протистоїть колективу</a:t>
                      </a:r>
                      <a:endParaRPr lang="uk-UA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Є частиною колективу</a:t>
                      </a:r>
                      <a:endParaRPr lang="uk-UA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ДЯКУЮ ЗА УВАГУ</a:t>
            </a:r>
            <a:endParaRPr lang="uk-UA" dirty="0"/>
          </a:p>
        </p:txBody>
      </p:sp>
      <p:pic>
        <p:nvPicPr>
          <p:cNvPr id="4" name="Содержимое 3" descr="qQ9saRBQrKM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3400" y="2133600"/>
            <a:ext cx="7342188" cy="367109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953000"/>
            <a:ext cx="7239000" cy="1143000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0"/>
            <a:ext cx="7239000" cy="4846320"/>
          </a:xfrm>
        </p:spPr>
        <p:txBody>
          <a:bodyPr/>
          <a:lstStyle/>
          <a:p>
            <a:r>
              <a:rPr lang="ru-RU" dirty="0" err="1" smtClean="0"/>
              <a:t>Багатьом</a:t>
            </a:r>
            <a:r>
              <a:rPr lang="ru-RU" dirty="0" smtClean="0"/>
              <a:t> проблема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лідерських</a:t>
            </a:r>
            <a:r>
              <a:rPr lang="ru-RU" dirty="0" smtClean="0"/>
              <a:t> </a:t>
            </a:r>
            <a:r>
              <a:rPr lang="ru-RU" dirty="0" err="1" smtClean="0"/>
              <a:t>якостей</a:t>
            </a:r>
            <a:r>
              <a:rPr lang="ru-RU" dirty="0" smtClean="0"/>
              <a:t> </a:t>
            </a:r>
            <a:r>
              <a:rPr lang="ru-RU" dirty="0" err="1" smtClean="0"/>
              <a:t>здається</a:t>
            </a:r>
            <a:r>
              <a:rPr lang="ru-RU" dirty="0" smtClean="0"/>
              <a:t> </a:t>
            </a:r>
            <a:r>
              <a:rPr lang="ru-RU" dirty="0" err="1" smtClean="0"/>
              <a:t>надуманою</a:t>
            </a:r>
            <a:r>
              <a:rPr lang="ru-RU" dirty="0" smtClean="0"/>
              <a:t>. На </a:t>
            </a:r>
            <a:r>
              <a:rPr lang="ru-RU" dirty="0" err="1" smtClean="0"/>
              <a:t>їх</a:t>
            </a:r>
            <a:r>
              <a:rPr lang="ru-RU" dirty="0" smtClean="0"/>
              <a:t> думку, </a:t>
            </a:r>
            <a:r>
              <a:rPr lang="ru-RU" dirty="0" err="1" smtClean="0"/>
              <a:t>лідерство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дар, </a:t>
            </a:r>
            <a:r>
              <a:rPr lang="ru-RU" dirty="0" err="1" smtClean="0"/>
              <a:t>даний</a:t>
            </a:r>
            <a:r>
              <a:rPr lang="ru-RU" dirty="0" smtClean="0"/>
              <a:t> </a:t>
            </a:r>
            <a:r>
              <a:rPr lang="ru-RU" dirty="0" err="1" smtClean="0"/>
              <a:t>людині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природи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немає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ніколи</a:t>
            </a:r>
            <a:r>
              <a:rPr lang="ru-RU" dirty="0" smtClean="0"/>
              <a:t> не буде. </a:t>
            </a:r>
            <a:r>
              <a:rPr lang="ru-RU" dirty="0" err="1" smtClean="0"/>
              <a:t>Проте</a:t>
            </a:r>
            <a:r>
              <a:rPr lang="ru-RU" dirty="0" smtClean="0"/>
              <a:t> </a:t>
            </a:r>
            <a:r>
              <a:rPr lang="ru-RU" dirty="0" err="1" smtClean="0"/>
              <a:t>їм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привести </a:t>
            </a:r>
            <a:r>
              <a:rPr lang="ru-RU" dirty="0" err="1" smtClean="0"/>
              <a:t>принаймні</a:t>
            </a:r>
            <a:r>
              <a:rPr lang="ru-RU" dirty="0" smtClean="0"/>
              <a:t> три </a:t>
            </a:r>
            <a:r>
              <a:rPr lang="ru-RU" dirty="0" err="1" smtClean="0"/>
              <a:t>заперечення</a:t>
            </a:r>
            <a:r>
              <a:rPr lang="ru-RU" dirty="0" smtClean="0"/>
              <a:t>. </a:t>
            </a:r>
            <a:endParaRPr lang="uk-UA" dirty="0"/>
          </a:p>
        </p:txBody>
      </p:sp>
      <p:pic>
        <p:nvPicPr>
          <p:cNvPr id="4" name="Рисунок 3" descr="транзакционное-лидерство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19200" y="2590800"/>
            <a:ext cx="6172200" cy="38679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По- перше, </a:t>
            </a:r>
            <a:r>
              <a:rPr lang="ru-RU" dirty="0" err="1" smtClean="0"/>
              <a:t>існують</a:t>
            </a:r>
            <a:r>
              <a:rPr lang="ru-RU" dirty="0" smtClean="0"/>
              <a:t> </a:t>
            </a:r>
            <a:r>
              <a:rPr lang="ru-RU" dirty="0" err="1" smtClean="0"/>
              <a:t>громадські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вже</a:t>
            </a:r>
            <a:r>
              <a:rPr lang="ru-RU" dirty="0" smtClean="0"/>
              <a:t> роками </a:t>
            </a:r>
            <a:r>
              <a:rPr lang="ru-RU" dirty="0" err="1" smtClean="0"/>
              <a:t>успішно</a:t>
            </a:r>
            <a:r>
              <a:rPr lang="ru-RU" dirty="0" smtClean="0"/>
              <a:t> </a:t>
            </a:r>
            <a:r>
              <a:rPr lang="ru-RU" dirty="0" err="1" smtClean="0"/>
              <a:t>розвивають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виховують</a:t>
            </a:r>
            <a:r>
              <a:rPr lang="ru-RU" dirty="0" smtClean="0"/>
              <a:t> </a:t>
            </a:r>
            <a:r>
              <a:rPr lang="ru-RU" dirty="0" err="1" smtClean="0"/>
              <a:t>лідерів</a:t>
            </a:r>
            <a:r>
              <a:rPr lang="ru-RU" dirty="0" smtClean="0"/>
              <a:t>. </a:t>
            </a:r>
            <a:endParaRPr lang="ru-RU" dirty="0" smtClean="0"/>
          </a:p>
          <a:p>
            <a:r>
              <a:rPr lang="ru-RU" dirty="0" smtClean="0"/>
              <a:t>По- </a:t>
            </a:r>
            <a:r>
              <a:rPr lang="ru-RU" dirty="0" smtClean="0"/>
              <a:t>друге, </a:t>
            </a:r>
            <a:r>
              <a:rPr lang="ru-RU" dirty="0" err="1" smtClean="0"/>
              <a:t>ніхто</a:t>
            </a:r>
            <a:r>
              <a:rPr lang="ru-RU" dirty="0" smtClean="0"/>
              <a:t> не </a:t>
            </a:r>
            <a:r>
              <a:rPr lang="ru-RU" dirty="0" err="1" smtClean="0"/>
              <a:t>народжується</a:t>
            </a:r>
            <a:r>
              <a:rPr lang="ru-RU" dirty="0" smtClean="0"/>
              <a:t> </a:t>
            </a:r>
            <a:r>
              <a:rPr lang="ru-RU" dirty="0" err="1" smtClean="0"/>
              <a:t>лідером</a:t>
            </a:r>
            <a:r>
              <a:rPr lang="ru-RU" dirty="0" smtClean="0"/>
              <a:t>. </a:t>
            </a:r>
            <a:r>
              <a:rPr lang="ru-RU" dirty="0" err="1" smtClean="0"/>
              <a:t>Бувають</a:t>
            </a:r>
            <a:r>
              <a:rPr lang="ru-RU" dirty="0" smtClean="0"/>
              <a:t> люди </a:t>
            </a:r>
            <a:r>
              <a:rPr lang="ru-RU" dirty="0" err="1" smtClean="0"/>
              <a:t>з</a:t>
            </a:r>
            <a:r>
              <a:rPr lang="ru-RU" dirty="0" smtClean="0"/>
              <a:t> такими задатками,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перетворитися</a:t>
            </a:r>
            <a:r>
              <a:rPr lang="ru-RU" dirty="0" smtClean="0"/>
              <a:t> на </a:t>
            </a:r>
            <a:r>
              <a:rPr lang="ru-RU" dirty="0" err="1" smtClean="0"/>
              <a:t>справжніх</a:t>
            </a:r>
            <a:r>
              <a:rPr lang="ru-RU" dirty="0" smtClean="0"/>
              <a:t> </a:t>
            </a:r>
            <a:r>
              <a:rPr lang="ru-RU" dirty="0" err="1" smtClean="0"/>
              <a:t>лідерів</a:t>
            </a:r>
            <a:r>
              <a:rPr lang="ru-RU" dirty="0" smtClean="0"/>
              <a:t>, </a:t>
            </a:r>
            <a:r>
              <a:rPr lang="ru-RU" dirty="0" err="1" smtClean="0"/>
              <a:t>їм</a:t>
            </a:r>
            <a:r>
              <a:rPr lang="ru-RU" dirty="0" smtClean="0"/>
              <a:t> </a:t>
            </a:r>
            <a:r>
              <a:rPr lang="ru-RU" dirty="0" err="1" smtClean="0"/>
              <a:t>необхідно</a:t>
            </a:r>
            <a:r>
              <a:rPr lang="ru-RU" dirty="0" smtClean="0"/>
              <a:t> </a:t>
            </a:r>
            <a:r>
              <a:rPr lang="ru-RU" dirty="0" err="1" smtClean="0"/>
              <a:t>розвивати</a:t>
            </a:r>
            <a:r>
              <a:rPr lang="ru-RU" dirty="0" smtClean="0"/>
              <a:t> </a:t>
            </a:r>
            <a:r>
              <a:rPr lang="ru-RU" dirty="0" err="1" smtClean="0"/>
              <a:t>свій</a:t>
            </a:r>
            <a:r>
              <a:rPr lang="ru-RU" dirty="0" smtClean="0"/>
              <a:t> </a:t>
            </a:r>
            <a:r>
              <a:rPr lang="ru-RU" dirty="0" err="1" smtClean="0"/>
              <a:t>потенціал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тут не </a:t>
            </a:r>
            <a:r>
              <a:rPr lang="ru-RU" dirty="0" err="1" smtClean="0"/>
              <a:t>обійтися</a:t>
            </a:r>
            <a:r>
              <a:rPr lang="ru-RU" dirty="0" smtClean="0"/>
              <a:t> без </a:t>
            </a:r>
            <a:r>
              <a:rPr lang="ru-RU" dirty="0" err="1" smtClean="0"/>
              <a:t>спеціальних</a:t>
            </a:r>
            <a:r>
              <a:rPr lang="ru-RU" dirty="0" smtClean="0"/>
              <a:t> </a:t>
            </a:r>
            <a:r>
              <a:rPr lang="ru-RU" dirty="0" err="1" smtClean="0"/>
              <a:t>знань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навиків</a:t>
            </a:r>
            <a:r>
              <a:rPr lang="ru-RU" dirty="0" smtClean="0"/>
              <a:t>. </a:t>
            </a:r>
            <a:endParaRPr lang="ru-RU" dirty="0" smtClean="0"/>
          </a:p>
          <a:p>
            <a:r>
              <a:rPr lang="ru-RU" dirty="0" smtClean="0"/>
              <a:t>І </a:t>
            </a:r>
            <a:r>
              <a:rPr lang="ru-RU" dirty="0" err="1" smtClean="0"/>
              <a:t>по-третє</a:t>
            </a:r>
            <a:r>
              <a:rPr lang="ru-RU" dirty="0" smtClean="0"/>
              <a:t>: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ознайомитися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біографією</a:t>
            </a:r>
            <a:r>
              <a:rPr lang="ru-RU" dirty="0" smtClean="0"/>
              <a:t>, то буде ясно,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хто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них </a:t>
            </a:r>
            <a:r>
              <a:rPr lang="ru-RU" dirty="0" err="1" smtClean="0"/>
              <a:t>пройшов</a:t>
            </a:r>
            <a:r>
              <a:rPr lang="ru-RU" dirty="0" smtClean="0"/>
              <a:t> </a:t>
            </a:r>
            <a:r>
              <a:rPr lang="ru-RU" dirty="0" err="1" smtClean="0"/>
              <a:t>певну</a:t>
            </a:r>
            <a:r>
              <a:rPr lang="ru-RU" dirty="0" smtClean="0"/>
              <a:t> школу </a:t>
            </a:r>
            <a:r>
              <a:rPr lang="ru-RU" dirty="0" err="1" smtClean="0"/>
              <a:t>лідерства</a:t>
            </a:r>
            <a:r>
              <a:rPr lang="ru-RU" dirty="0" smtClean="0"/>
              <a:t>. </a:t>
            </a:r>
            <a:br>
              <a:rPr lang="ru-RU" dirty="0" smtClean="0"/>
            </a:b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0"/>
            <a:ext cx="7239000" cy="1143000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3400" y="228600"/>
            <a:ext cx="7239000" cy="4846320"/>
          </a:xfrm>
        </p:spPr>
        <p:txBody>
          <a:bodyPr>
            <a:normAutofit/>
          </a:bodyPr>
          <a:lstStyle/>
          <a:p>
            <a:r>
              <a:rPr lang="ru-RU" dirty="0" smtClean="0"/>
              <a:t>У </a:t>
            </a:r>
            <a:r>
              <a:rPr lang="ru-RU" dirty="0" err="1" smtClean="0"/>
              <a:t>книзі</a:t>
            </a:r>
            <a:r>
              <a:rPr lang="ru-RU" dirty="0" smtClean="0"/>
              <a:t> «Воля до </a:t>
            </a:r>
            <a:r>
              <a:rPr lang="ru-RU" dirty="0" err="1" smtClean="0"/>
              <a:t>лідерства</a:t>
            </a:r>
            <a:r>
              <a:rPr lang="ru-RU" dirty="0" smtClean="0"/>
              <a:t>» </a:t>
            </a:r>
            <a:r>
              <a:rPr lang="ru-RU" dirty="0" err="1" smtClean="0"/>
              <a:t>Марвін</a:t>
            </a:r>
            <a:r>
              <a:rPr lang="ru-RU" dirty="0" smtClean="0"/>
              <a:t> </a:t>
            </a:r>
            <a:r>
              <a:rPr lang="ru-RU" dirty="0" err="1" smtClean="0"/>
              <a:t>Бауер</a:t>
            </a:r>
            <a:r>
              <a:rPr lang="ru-RU" dirty="0" smtClean="0"/>
              <a:t>, </a:t>
            </a:r>
            <a:r>
              <a:rPr lang="ru-RU" dirty="0" err="1" smtClean="0"/>
              <a:t>переконує</a:t>
            </a:r>
            <a:r>
              <a:rPr lang="ru-RU" dirty="0" smtClean="0"/>
              <a:t> </a:t>
            </a:r>
            <a:r>
              <a:rPr lang="ru-RU" dirty="0" err="1" smtClean="0"/>
              <a:t>керівників</a:t>
            </a:r>
            <a:r>
              <a:rPr lang="ru-RU" dirty="0" smtClean="0"/>
              <a:t> </a:t>
            </a:r>
            <a:r>
              <a:rPr lang="ru-RU" dirty="0" err="1" smtClean="0"/>
              <a:t>відмовитися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ієрархічних</a:t>
            </a:r>
            <a:r>
              <a:rPr lang="ru-RU" dirty="0" smtClean="0"/>
              <a:t> структур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розвивати</a:t>
            </a:r>
            <a:r>
              <a:rPr lang="ru-RU" dirty="0" smtClean="0"/>
              <a:t> </a:t>
            </a:r>
            <a:r>
              <a:rPr lang="ru-RU" dirty="0" err="1" smtClean="0"/>
              <a:t>лідерство</a:t>
            </a:r>
            <a:r>
              <a:rPr lang="ru-RU" dirty="0" smtClean="0"/>
              <a:t> перш за все в </a:t>
            </a:r>
            <a:r>
              <a:rPr lang="ru-RU" dirty="0" err="1" smtClean="0"/>
              <a:t>собі</a:t>
            </a:r>
            <a:r>
              <a:rPr lang="ru-RU" dirty="0" smtClean="0"/>
              <a:t>. </a:t>
            </a:r>
            <a:r>
              <a:rPr lang="ru-RU" dirty="0" err="1" smtClean="0"/>
              <a:t>Найпоширеніше</a:t>
            </a:r>
            <a:r>
              <a:rPr lang="ru-RU" dirty="0" smtClean="0"/>
              <a:t>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поняття</a:t>
            </a:r>
            <a:r>
              <a:rPr lang="ru-RU" dirty="0" smtClean="0"/>
              <a:t> «</a:t>
            </a:r>
            <a:r>
              <a:rPr lang="ru-RU" dirty="0" err="1" smtClean="0"/>
              <a:t>лідер</a:t>
            </a:r>
            <a:r>
              <a:rPr lang="ru-RU" dirty="0" smtClean="0"/>
              <a:t>» </a:t>
            </a:r>
            <a:r>
              <a:rPr lang="ru-RU" dirty="0" err="1" smtClean="0"/>
              <a:t>звучить</a:t>
            </a:r>
            <a:r>
              <a:rPr lang="ru-RU" dirty="0" smtClean="0"/>
              <a:t> </a:t>
            </a:r>
            <a:r>
              <a:rPr lang="ru-RU" dirty="0" err="1" smtClean="0"/>
              <a:t>приблизно</a:t>
            </a:r>
            <a:r>
              <a:rPr lang="ru-RU" dirty="0" smtClean="0"/>
              <a:t> так: </a:t>
            </a:r>
            <a:r>
              <a:rPr lang="ru-RU" b="1" dirty="0" err="1" smtClean="0"/>
              <a:t>це</a:t>
            </a:r>
            <a:r>
              <a:rPr lang="ru-RU" b="1" dirty="0" smtClean="0"/>
              <a:t> </a:t>
            </a:r>
            <a:r>
              <a:rPr lang="ru-RU" b="1" dirty="0" err="1" smtClean="0"/>
              <a:t>людина</a:t>
            </a:r>
            <a:r>
              <a:rPr lang="ru-RU" b="1" dirty="0" smtClean="0"/>
              <a:t>, яка ставить мету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здатна</a:t>
            </a:r>
            <a:r>
              <a:rPr lang="ru-RU" b="1" dirty="0" smtClean="0"/>
              <a:t> </a:t>
            </a:r>
            <a:r>
              <a:rPr lang="ru-RU" b="1" dirty="0" err="1" smtClean="0"/>
              <a:t>залучати</a:t>
            </a:r>
            <a:r>
              <a:rPr lang="ru-RU" b="1" dirty="0" smtClean="0"/>
              <a:t> </a:t>
            </a:r>
            <a:r>
              <a:rPr lang="ru-RU" b="1" dirty="0" err="1" smtClean="0"/>
              <a:t>інших</a:t>
            </a:r>
            <a:r>
              <a:rPr lang="ru-RU" b="1" dirty="0" smtClean="0"/>
              <a:t> до </a:t>
            </a:r>
            <a:r>
              <a:rPr lang="ru-RU" b="1" dirty="0" err="1" smtClean="0"/>
              <a:t>її</a:t>
            </a:r>
            <a:r>
              <a:rPr lang="ru-RU" b="1" dirty="0" smtClean="0"/>
              <a:t> </a:t>
            </a:r>
            <a:r>
              <a:rPr lang="ru-RU" b="1" dirty="0" err="1" smtClean="0"/>
              <a:t>досягнення</a:t>
            </a:r>
            <a:r>
              <a:rPr lang="ru-RU" b="1" dirty="0" smtClean="0"/>
              <a:t>. </a:t>
            </a:r>
            <a:r>
              <a:rPr lang="ru-RU" dirty="0" smtClean="0"/>
              <a:t>Будь </a:t>
            </a:r>
            <a:r>
              <a:rPr lang="ru-RU" dirty="0" err="1" smtClean="0"/>
              <a:t>хто</a:t>
            </a:r>
            <a:r>
              <a:rPr lang="ru-RU" dirty="0" smtClean="0"/>
              <a:t>, </a:t>
            </a:r>
            <a:r>
              <a:rPr lang="ru-RU" dirty="0" err="1" smtClean="0"/>
              <a:t>хто</a:t>
            </a:r>
            <a:r>
              <a:rPr lang="ru-RU" dirty="0" smtClean="0"/>
              <a:t> </a:t>
            </a:r>
            <a:r>
              <a:rPr lang="ru-RU" dirty="0" err="1" smtClean="0"/>
              <a:t>хоче</a:t>
            </a:r>
            <a:r>
              <a:rPr lang="ru-RU" dirty="0" smtClean="0"/>
              <a:t> стати </a:t>
            </a:r>
            <a:r>
              <a:rPr lang="ru-RU" dirty="0" err="1" smtClean="0"/>
              <a:t>лідером</a:t>
            </a:r>
            <a:r>
              <a:rPr lang="ru-RU" dirty="0" smtClean="0"/>
              <a:t>, повинен </a:t>
            </a:r>
            <a:r>
              <a:rPr lang="ru-RU" dirty="0" err="1" smtClean="0"/>
              <a:t>володіти</a:t>
            </a:r>
            <a:r>
              <a:rPr lang="ru-RU" dirty="0" smtClean="0"/>
              <a:t> </a:t>
            </a:r>
            <a:r>
              <a:rPr lang="ru-RU" dirty="0" err="1" smtClean="0"/>
              <a:t>певними</a:t>
            </a:r>
            <a:r>
              <a:rPr lang="ru-RU" dirty="0" smtClean="0"/>
              <a:t> </a:t>
            </a:r>
            <a:r>
              <a:rPr lang="ru-RU" dirty="0" err="1" smtClean="0"/>
              <a:t>якостями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рисами </a:t>
            </a:r>
            <a:r>
              <a:rPr lang="ru-RU" dirty="0" err="1" smtClean="0"/>
              <a:t>вдачі</a:t>
            </a:r>
            <a:r>
              <a:rPr lang="ru-RU" dirty="0" smtClean="0"/>
              <a:t>.</a:t>
            </a:r>
            <a:endParaRPr lang="uk-UA" dirty="0"/>
          </a:p>
        </p:txBody>
      </p:sp>
      <p:pic>
        <p:nvPicPr>
          <p:cNvPr id="4" name="Рисунок 3" descr="1413005994_lid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4600" y="4560838"/>
            <a:ext cx="3429000" cy="22971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Результати</a:t>
            </a:r>
            <a:r>
              <a:rPr lang="ru-RU" dirty="0" smtClean="0"/>
              <a:t> </a:t>
            </a:r>
            <a:r>
              <a:rPr lang="ru-RU" dirty="0" err="1" smtClean="0"/>
              <a:t>дослідження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Й. </a:t>
            </a:r>
            <a:r>
              <a:rPr lang="ru-RU" dirty="0" err="1" smtClean="0"/>
              <a:t>М.Коузеса</a:t>
            </a:r>
            <a:r>
              <a:rPr lang="ru-RU" dirty="0" smtClean="0"/>
              <a:t> та </a:t>
            </a:r>
            <a:r>
              <a:rPr lang="ru-RU" dirty="0" err="1" smtClean="0"/>
              <a:t>Б.З.Поснера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5096184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5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7200" dirty="0" err="1" smtClean="0">
                <a:latin typeface="Lucida Sans Unicode" pitchFamily="34" charset="0"/>
                <a:cs typeface="Lucida Sans Unicode" pitchFamily="34" charset="0"/>
              </a:rPr>
              <a:t>Лідер</a:t>
            </a: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 повинен: </a:t>
            </a:r>
            <a:endParaRPr lang="ru-RU" sz="7200" dirty="0" smtClean="0">
              <a:latin typeface="Lucida Sans Unicode" pitchFamily="34" charset="0"/>
              <a:cs typeface="Lucida Sans Unicode" pitchFamily="34" charset="0"/>
            </a:endParaRPr>
          </a:p>
          <a:p>
            <a:pPr>
              <a:buNone/>
            </a:pP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/>
            </a:r>
            <a:br>
              <a:rPr lang="ru-RU" sz="7200" dirty="0" smtClean="0">
                <a:latin typeface="Lucida Sans Unicode" pitchFamily="34" charset="0"/>
                <a:cs typeface="Lucida Sans Unicode" pitchFamily="34" charset="0"/>
              </a:rPr>
            </a:b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1. Б</a:t>
            </a: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ути </a:t>
            </a:r>
            <a:r>
              <a:rPr lang="ru-RU" sz="7200" dirty="0" err="1" smtClean="0">
                <a:latin typeface="Lucida Sans Unicode" pitchFamily="34" charset="0"/>
                <a:cs typeface="Lucida Sans Unicode" pitchFamily="34" charset="0"/>
              </a:rPr>
              <a:t>порядним</a:t>
            </a: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 88% </a:t>
            </a:r>
            <a:br>
              <a:rPr lang="ru-RU" sz="7200" dirty="0" smtClean="0">
                <a:latin typeface="Lucida Sans Unicode" pitchFamily="34" charset="0"/>
                <a:cs typeface="Lucida Sans Unicode" pitchFamily="34" charset="0"/>
              </a:rPr>
            </a:b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2. Перспективно </a:t>
            </a:r>
            <a:r>
              <a:rPr lang="ru-RU" sz="7200" dirty="0" err="1" smtClean="0">
                <a:latin typeface="Lucida Sans Unicode" pitchFamily="34" charset="0"/>
                <a:cs typeface="Lucida Sans Unicode" pitchFamily="34" charset="0"/>
              </a:rPr>
              <a:t>мислити</a:t>
            </a: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 75% </a:t>
            </a:r>
            <a:br>
              <a:rPr lang="ru-RU" sz="7200" dirty="0" smtClean="0">
                <a:latin typeface="Lucida Sans Unicode" pitchFamily="34" charset="0"/>
                <a:cs typeface="Lucida Sans Unicode" pitchFamily="34" charset="0"/>
              </a:rPr>
            </a:b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3. Бути </a:t>
            </a:r>
            <a:r>
              <a:rPr lang="ru-RU" sz="7200" dirty="0" err="1" smtClean="0">
                <a:latin typeface="Lucida Sans Unicode" pitchFamily="34" charset="0"/>
                <a:cs typeface="Lucida Sans Unicode" pitchFamily="34" charset="0"/>
              </a:rPr>
              <a:t>натхненником</a:t>
            </a: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 68% </a:t>
            </a:r>
            <a:br>
              <a:rPr lang="ru-RU" sz="7200" dirty="0" smtClean="0">
                <a:latin typeface="Lucida Sans Unicode" pitchFamily="34" charset="0"/>
                <a:cs typeface="Lucida Sans Unicode" pitchFamily="34" charset="0"/>
              </a:rPr>
            </a:b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4. Бути </a:t>
            </a:r>
            <a:r>
              <a:rPr lang="ru-RU" sz="7200" dirty="0" err="1" smtClean="0">
                <a:latin typeface="Lucida Sans Unicode" pitchFamily="34" charset="0"/>
                <a:cs typeface="Lucida Sans Unicode" pitchFamily="34" charset="0"/>
              </a:rPr>
              <a:t>компетентним</a:t>
            </a: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 63% </a:t>
            </a:r>
            <a:br>
              <a:rPr lang="ru-RU" sz="7200" dirty="0" smtClean="0">
                <a:latin typeface="Lucida Sans Unicode" pitchFamily="34" charset="0"/>
                <a:cs typeface="Lucida Sans Unicode" pitchFamily="34" charset="0"/>
              </a:rPr>
            </a:b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5. Бути </a:t>
            </a:r>
            <a:r>
              <a:rPr lang="ru-RU" sz="7200" dirty="0" err="1" smtClean="0">
                <a:latin typeface="Lucida Sans Unicode" pitchFamily="34" charset="0"/>
                <a:cs typeface="Lucida Sans Unicode" pitchFamily="34" charset="0"/>
              </a:rPr>
              <a:t>справедливим</a:t>
            </a: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, </a:t>
            </a:r>
            <a:r>
              <a:rPr lang="ru-RU" sz="7200" dirty="0" err="1" smtClean="0">
                <a:latin typeface="Lucida Sans Unicode" pitchFamily="34" charset="0"/>
                <a:cs typeface="Lucida Sans Unicode" pitchFamily="34" charset="0"/>
              </a:rPr>
              <a:t>діяти</a:t>
            </a: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ru-RU" sz="7200" dirty="0" err="1" smtClean="0">
                <a:latin typeface="Lucida Sans Unicode" pitchFamily="34" charset="0"/>
                <a:cs typeface="Lucida Sans Unicode" pitchFamily="34" charset="0"/>
              </a:rPr>
              <a:t>згідно</a:t>
            </a: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 правил 49% </a:t>
            </a:r>
            <a:br>
              <a:rPr lang="ru-RU" sz="7200" dirty="0" smtClean="0">
                <a:latin typeface="Lucida Sans Unicode" pitchFamily="34" charset="0"/>
                <a:cs typeface="Lucida Sans Unicode" pitchFamily="34" charset="0"/>
              </a:rPr>
            </a:b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6. </a:t>
            </a:r>
            <a:r>
              <a:rPr lang="ru-RU" sz="7200" dirty="0" err="1" smtClean="0">
                <a:latin typeface="Lucida Sans Unicode" pitchFamily="34" charset="0"/>
                <a:cs typeface="Lucida Sans Unicode" pitchFamily="34" charset="0"/>
              </a:rPr>
              <a:t>Вміти</a:t>
            </a: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ru-RU" sz="7200" dirty="0" err="1" smtClean="0">
                <a:latin typeface="Lucida Sans Unicode" pitchFamily="34" charset="0"/>
                <a:cs typeface="Lucida Sans Unicode" pitchFamily="34" charset="0"/>
              </a:rPr>
              <a:t>підтримати</a:t>
            </a: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ru-RU" sz="7200" dirty="0" err="1" smtClean="0">
                <a:latin typeface="Lucida Sans Unicode" pitchFamily="34" charset="0"/>
                <a:cs typeface="Lucida Sans Unicode" pitchFamily="34" charset="0"/>
              </a:rPr>
              <a:t>інших</a:t>
            </a: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 41% </a:t>
            </a:r>
            <a:br>
              <a:rPr lang="ru-RU" sz="7200" dirty="0" smtClean="0">
                <a:latin typeface="Lucida Sans Unicode" pitchFamily="34" charset="0"/>
                <a:cs typeface="Lucida Sans Unicode" pitchFamily="34" charset="0"/>
              </a:rPr>
            </a:b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7. </a:t>
            </a:r>
            <a:r>
              <a:rPr lang="ru-RU" sz="7200" dirty="0" err="1" smtClean="0">
                <a:latin typeface="Lucida Sans Unicode" pitchFamily="34" charset="0"/>
                <a:cs typeface="Lucida Sans Unicode" pitchFamily="34" charset="0"/>
              </a:rPr>
              <a:t>Мати</a:t>
            </a: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ru-RU" sz="7200" dirty="0" err="1" smtClean="0">
                <a:latin typeface="Lucida Sans Unicode" pitchFamily="34" charset="0"/>
                <a:cs typeface="Lucida Sans Unicode" pitchFamily="34" charset="0"/>
              </a:rPr>
              <a:t>широке</a:t>
            </a: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ru-RU" sz="7200" dirty="0" err="1" smtClean="0">
                <a:latin typeface="Lucida Sans Unicode" pitchFamily="34" charset="0"/>
                <a:cs typeface="Lucida Sans Unicode" pitchFamily="34" charset="0"/>
              </a:rPr>
              <a:t>бачення</a:t>
            </a: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 40% </a:t>
            </a:r>
            <a:br>
              <a:rPr lang="ru-RU" sz="7200" dirty="0" smtClean="0">
                <a:latin typeface="Lucida Sans Unicode" pitchFamily="34" charset="0"/>
                <a:cs typeface="Lucida Sans Unicode" pitchFamily="34" charset="0"/>
              </a:rPr>
            </a:b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8. Бути </a:t>
            </a:r>
            <a:r>
              <a:rPr lang="ru-RU" sz="7200" dirty="0" err="1" smtClean="0">
                <a:latin typeface="Lucida Sans Unicode" pitchFamily="34" charset="0"/>
                <a:cs typeface="Lucida Sans Unicode" pitchFamily="34" charset="0"/>
              </a:rPr>
              <a:t>інтелігентним</a:t>
            </a: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 40% </a:t>
            </a:r>
            <a:br>
              <a:rPr lang="ru-RU" sz="7200" dirty="0" smtClean="0">
                <a:latin typeface="Lucida Sans Unicode" pitchFamily="34" charset="0"/>
                <a:cs typeface="Lucida Sans Unicode" pitchFamily="34" charset="0"/>
              </a:rPr>
            </a:b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9. Бути </a:t>
            </a:r>
            <a:r>
              <a:rPr lang="ru-RU" sz="7200" dirty="0" err="1" smtClean="0">
                <a:latin typeface="Lucida Sans Unicode" pitchFamily="34" charset="0"/>
                <a:cs typeface="Lucida Sans Unicode" pitchFamily="34" charset="0"/>
              </a:rPr>
              <a:t>безпосереднім</a:t>
            </a: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 33% </a:t>
            </a: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/>
            </a:r>
            <a:br>
              <a:rPr lang="ru-RU" sz="7200" dirty="0" smtClean="0">
                <a:latin typeface="Lucida Sans Unicode" pitchFamily="34" charset="0"/>
                <a:cs typeface="Lucida Sans Unicode" pitchFamily="34" charset="0"/>
              </a:rPr>
            </a:b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10. </a:t>
            </a:r>
            <a:r>
              <a:rPr lang="ru-RU" sz="7200" dirty="0" err="1" smtClean="0">
                <a:latin typeface="Lucida Sans Unicode" pitchFamily="34" charset="0"/>
                <a:cs typeface="Lucida Sans Unicode" pitchFamily="34" charset="0"/>
              </a:rPr>
              <a:t>Можна</a:t>
            </a: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на </a:t>
            </a:r>
            <a:r>
              <a:rPr lang="ru-RU" sz="7200" dirty="0" err="1" smtClean="0">
                <a:latin typeface="Lucida Sans Unicode" pitchFamily="34" charset="0"/>
                <a:cs typeface="Lucida Sans Unicode" pitchFamily="34" charset="0"/>
              </a:rPr>
              <a:t>нього</a:t>
            </a: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ru-RU" sz="7200" dirty="0" err="1" smtClean="0">
                <a:latin typeface="Lucida Sans Unicode" pitchFamily="34" charset="0"/>
                <a:cs typeface="Lucida Sans Unicode" pitchFamily="34" charset="0"/>
              </a:rPr>
              <a:t>розраховувати</a:t>
            </a: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 32% </a:t>
            </a:r>
            <a:br>
              <a:rPr lang="ru-RU" sz="7200" dirty="0" smtClean="0">
                <a:latin typeface="Lucida Sans Unicode" pitchFamily="34" charset="0"/>
                <a:cs typeface="Lucida Sans Unicode" pitchFamily="34" charset="0"/>
              </a:rPr>
            </a:b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11. Бути </a:t>
            </a:r>
            <a:r>
              <a:rPr lang="ru-RU" sz="7200" dirty="0" err="1" smtClean="0">
                <a:latin typeface="Lucida Sans Unicode" pitchFamily="34" charset="0"/>
                <a:cs typeface="Lucida Sans Unicode" pitchFamily="34" charset="0"/>
              </a:rPr>
              <a:t>відважним</a:t>
            </a: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 29% </a:t>
            </a:r>
            <a:br>
              <a:rPr lang="ru-RU" sz="7200" dirty="0" smtClean="0">
                <a:latin typeface="Lucida Sans Unicode" pitchFamily="34" charset="0"/>
                <a:cs typeface="Lucida Sans Unicode" pitchFamily="34" charset="0"/>
              </a:rPr>
            </a:b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12. </a:t>
            </a:r>
            <a:r>
              <a:rPr lang="ru-RU" sz="7200" dirty="0" err="1" smtClean="0">
                <a:latin typeface="Lucida Sans Unicode" pitchFamily="34" charset="0"/>
                <a:cs typeface="Lucida Sans Unicode" pitchFamily="34" charset="0"/>
              </a:rPr>
              <a:t>Вміти</a:t>
            </a: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ru-RU" sz="7200" dirty="0" err="1" smtClean="0">
                <a:latin typeface="Lucida Sans Unicode" pitchFamily="34" charset="0"/>
                <a:cs typeface="Lucida Sans Unicode" pitchFamily="34" charset="0"/>
              </a:rPr>
              <a:t>співпрацювати</a:t>
            </a: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ru-RU" sz="7200" dirty="0" err="1" smtClean="0">
                <a:latin typeface="Lucida Sans Unicode" pitchFamily="34" charset="0"/>
                <a:cs typeface="Lucida Sans Unicode" pitchFamily="34" charset="0"/>
              </a:rPr>
              <a:t>з</a:t>
            </a: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ru-RU" sz="7200" dirty="0" err="1" smtClean="0">
                <a:latin typeface="Lucida Sans Unicode" pitchFamily="34" charset="0"/>
                <a:cs typeface="Lucida Sans Unicode" pitchFamily="34" charset="0"/>
              </a:rPr>
              <a:t>іншими</a:t>
            </a: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 28% </a:t>
            </a:r>
            <a:br>
              <a:rPr lang="ru-RU" sz="7200" dirty="0" smtClean="0">
                <a:latin typeface="Lucida Sans Unicode" pitchFamily="34" charset="0"/>
                <a:cs typeface="Lucida Sans Unicode" pitchFamily="34" charset="0"/>
              </a:rPr>
            </a:b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13. Бути </a:t>
            </a:r>
            <a:r>
              <a:rPr lang="ru-RU" sz="7200" dirty="0" err="1" smtClean="0">
                <a:latin typeface="Lucida Sans Unicode" pitchFamily="34" charset="0"/>
                <a:cs typeface="Lucida Sans Unicode" pitchFamily="34" charset="0"/>
              </a:rPr>
              <a:t>творчим</a:t>
            </a: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 28% </a:t>
            </a:r>
            <a:br>
              <a:rPr lang="ru-RU" sz="7200" dirty="0" smtClean="0">
                <a:latin typeface="Lucida Sans Unicode" pitchFamily="34" charset="0"/>
                <a:cs typeface="Lucida Sans Unicode" pitchFamily="34" charset="0"/>
              </a:rPr>
            </a:b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14. Бути </a:t>
            </a:r>
            <a:r>
              <a:rPr lang="ru-RU" sz="7200" dirty="0" err="1" smtClean="0">
                <a:latin typeface="Lucida Sans Unicode" pitchFamily="34" charset="0"/>
                <a:cs typeface="Lucida Sans Unicode" pitchFamily="34" charset="0"/>
              </a:rPr>
              <a:t>турботливим</a:t>
            </a: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 23% </a:t>
            </a:r>
            <a:br>
              <a:rPr lang="ru-RU" sz="7200" dirty="0" smtClean="0">
                <a:latin typeface="Lucida Sans Unicode" pitchFamily="34" charset="0"/>
                <a:cs typeface="Lucida Sans Unicode" pitchFamily="34" charset="0"/>
              </a:rPr>
            </a:b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15. Бути </a:t>
            </a:r>
            <a:r>
              <a:rPr lang="ru-RU" sz="7200" dirty="0" err="1" smtClean="0">
                <a:latin typeface="Lucida Sans Unicode" pitchFamily="34" charset="0"/>
                <a:cs typeface="Lucida Sans Unicode" pitchFamily="34" charset="0"/>
              </a:rPr>
              <a:t>рішучим</a:t>
            </a: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 17% </a:t>
            </a:r>
            <a:br>
              <a:rPr lang="ru-RU" sz="7200" dirty="0" smtClean="0">
                <a:latin typeface="Lucida Sans Unicode" pitchFamily="34" charset="0"/>
                <a:cs typeface="Lucida Sans Unicode" pitchFamily="34" charset="0"/>
              </a:rPr>
            </a:b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16. Бути </a:t>
            </a:r>
            <a:r>
              <a:rPr lang="ru-RU" sz="7200" dirty="0" err="1" smtClean="0">
                <a:latin typeface="Lucida Sans Unicode" pitchFamily="34" charset="0"/>
                <a:cs typeface="Lucida Sans Unicode" pitchFamily="34" charset="0"/>
              </a:rPr>
              <a:t>дозрілим</a:t>
            </a: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 13% </a:t>
            </a:r>
            <a:br>
              <a:rPr lang="ru-RU" sz="7200" dirty="0" smtClean="0">
                <a:latin typeface="Lucida Sans Unicode" pitchFamily="34" charset="0"/>
                <a:cs typeface="Lucida Sans Unicode" pitchFamily="34" charset="0"/>
              </a:rPr>
            </a:b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17. Бути </a:t>
            </a:r>
            <a:r>
              <a:rPr lang="ru-RU" sz="7200" dirty="0" err="1" smtClean="0">
                <a:latin typeface="Lucida Sans Unicode" pitchFamily="34" charset="0"/>
                <a:cs typeface="Lucida Sans Unicode" pitchFamily="34" charset="0"/>
              </a:rPr>
              <a:t>амбітним</a:t>
            </a: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 13% </a:t>
            </a:r>
            <a:br>
              <a:rPr lang="ru-RU" sz="7200" dirty="0" smtClean="0">
                <a:latin typeface="Lucida Sans Unicode" pitchFamily="34" charset="0"/>
                <a:cs typeface="Lucida Sans Unicode" pitchFamily="34" charset="0"/>
              </a:rPr>
            </a:b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18. Бути </a:t>
            </a:r>
            <a:r>
              <a:rPr lang="ru-RU" sz="7200" dirty="0" err="1" smtClean="0">
                <a:latin typeface="Lucida Sans Unicode" pitchFamily="34" charset="0"/>
                <a:cs typeface="Lucida Sans Unicode" pitchFamily="34" charset="0"/>
              </a:rPr>
              <a:t>лояльним</a:t>
            </a: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 11% </a:t>
            </a:r>
            <a:br>
              <a:rPr lang="ru-RU" sz="7200" dirty="0" smtClean="0">
                <a:latin typeface="Lucida Sans Unicode" pitchFamily="34" charset="0"/>
                <a:cs typeface="Lucida Sans Unicode" pitchFamily="34" charset="0"/>
              </a:rPr>
            </a:b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19. </a:t>
            </a:r>
            <a:r>
              <a:rPr lang="ru-RU" sz="7200" dirty="0" err="1" smtClean="0">
                <a:latin typeface="Lucida Sans Unicode" pitchFamily="34" charset="0"/>
                <a:cs typeface="Lucida Sans Unicode" pitchFamily="34" charset="0"/>
              </a:rPr>
              <a:t>Вміти</a:t>
            </a: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ru-RU" sz="7200" dirty="0" err="1" smtClean="0">
                <a:latin typeface="Lucida Sans Unicode" pitchFamily="34" charset="0"/>
                <a:cs typeface="Lucida Sans Unicode" pitchFamily="34" charset="0"/>
              </a:rPr>
              <a:t>володіти</a:t>
            </a: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 собою 5% </a:t>
            </a:r>
            <a:br>
              <a:rPr lang="ru-RU" sz="7200" dirty="0" smtClean="0">
                <a:latin typeface="Lucida Sans Unicode" pitchFamily="34" charset="0"/>
                <a:cs typeface="Lucida Sans Unicode" pitchFamily="34" charset="0"/>
              </a:rPr>
            </a:b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20. Бути </a:t>
            </a:r>
            <a:r>
              <a:rPr lang="ru-RU" sz="7200" dirty="0" err="1" smtClean="0">
                <a:latin typeface="Lucida Sans Unicode" pitchFamily="34" charset="0"/>
                <a:cs typeface="Lucida Sans Unicode" pitchFamily="34" charset="0"/>
              </a:rPr>
              <a:t>незалежним</a:t>
            </a:r>
            <a:r>
              <a:rPr lang="ru-RU" sz="7200" dirty="0" smtClean="0">
                <a:latin typeface="Lucida Sans Unicode" pitchFamily="34" charset="0"/>
                <a:cs typeface="Lucida Sans Unicode" pitchFamily="34" charset="0"/>
              </a:rPr>
              <a:t> 5% </a:t>
            </a:r>
            <a:r>
              <a:rPr lang="ru-RU" sz="7200" dirty="0" smtClean="0"/>
              <a:t/>
            </a:r>
            <a:br>
              <a:rPr lang="ru-RU" sz="7200" dirty="0" smtClean="0"/>
            </a:br>
            <a:endParaRPr lang="uk-UA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Головні</a:t>
            </a:r>
            <a:r>
              <a:rPr lang="ru-RU" b="1" dirty="0" smtClean="0"/>
              <a:t> </a:t>
            </a:r>
            <a:r>
              <a:rPr lang="ru-RU" b="1" dirty="0" err="1" smtClean="0"/>
              <a:t>риси</a:t>
            </a:r>
            <a:r>
              <a:rPr lang="ru-RU" b="1" dirty="0" smtClean="0"/>
              <a:t> </a:t>
            </a:r>
            <a:r>
              <a:rPr lang="ru-RU" b="1" dirty="0" err="1" smtClean="0"/>
              <a:t>лідера</a:t>
            </a:r>
            <a:endParaRPr lang="uk-UA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1.Чесність.</a:t>
            </a:r>
            <a:r>
              <a:rPr lang="ru-RU" dirty="0" smtClean="0"/>
              <a:t> </a:t>
            </a:r>
            <a:r>
              <a:rPr lang="ru-RU" dirty="0" err="1" smtClean="0"/>
              <a:t>Фахівці</a:t>
            </a:r>
            <a:r>
              <a:rPr lang="ru-RU" dirty="0" smtClean="0"/>
              <a:t> по </a:t>
            </a:r>
            <a:r>
              <a:rPr lang="ru-RU" dirty="0" err="1" smtClean="0"/>
              <a:t>лідерству</a:t>
            </a:r>
            <a:r>
              <a:rPr lang="ru-RU" dirty="0" smtClean="0"/>
              <a:t> </a:t>
            </a:r>
            <a:r>
              <a:rPr lang="ru-RU" dirty="0" err="1" smtClean="0"/>
              <a:t>вважають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чесність</a:t>
            </a:r>
            <a:r>
              <a:rPr lang="ru-RU" dirty="0" smtClean="0"/>
              <a:t> – </a:t>
            </a:r>
            <a:r>
              <a:rPr lang="ru-RU" dirty="0" err="1" smtClean="0"/>
              <a:t>найважливіша</a:t>
            </a:r>
            <a:r>
              <a:rPr lang="ru-RU" dirty="0" smtClean="0"/>
              <a:t> риса </a:t>
            </a:r>
            <a:r>
              <a:rPr lang="ru-RU" dirty="0" err="1" smtClean="0"/>
              <a:t>лідера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керівника</a:t>
            </a:r>
            <a:r>
              <a:rPr lang="ru-RU" dirty="0" smtClean="0"/>
              <a:t>. Правду </a:t>
            </a:r>
            <a:r>
              <a:rPr lang="ru-RU" dirty="0" err="1" smtClean="0"/>
              <a:t>варто</a:t>
            </a:r>
            <a:r>
              <a:rPr lang="ru-RU" dirty="0" smtClean="0"/>
              <a:t> </a:t>
            </a:r>
            <a:r>
              <a:rPr lang="ru-RU" dirty="0" err="1" smtClean="0"/>
              <a:t>говорити</a:t>
            </a:r>
            <a:r>
              <a:rPr lang="ru-RU" dirty="0" smtClean="0"/>
              <a:t> </a:t>
            </a:r>
            <a:r>
              <a:rPr lang="ru-RU" dirty="0" err="1" smtClean="0"/>
              <a:t>хоча</a:t>
            </a:r>
            <a:r>
              <a:rPr lang="ru-RU" dirty="0" smtClean="0"/>
              <a:t> б тому,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простіше</a:t>
            </a:r>
            <a:r>
              <a:rPr lang="ru-RU" dirty="0" smtClean="0"/>
              <a:t>. Як говорив </a:t>
            </a:r>
            <a:r>
              <a:rPr lang="ru-RU" dirty="0" err="1" smtClean="0"/>
              <a:t>Річард</a:t>
            </a:r>
            <a:r>
              <a:rPr lang="ru-RU" dirty="0" smtClean="0"/>
              <a:t> </a:t>
            </a:r>
            <a:r>
              <a:rPr lang="uk-UA" dirty="0" smtClean="0"/>
              <a:t>Х</a:t>
            </a:r>
            <a:r>
              <a:rPr lang="ru-RU" dirty="0" err="1" smtClean="0"/>
              <a:t>екерт</a:t>
            </a:r>
            <a:r>
              <a:rPr lang="ru-RU" dirty="0" smtClean="0"/>
              <a:t>: «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завжди</a:t>
            </a:r>
            <a:r>
              <a:rPr lang="ru-RU" dirty="0" smtClean="0"/>
              <a:t> говорите правду, вам не </a:t>
            </a:r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 smtClean="0"/>
              <a:t>запам’ятовувати</a:t>
            </a:r>
            <a:r>
              <a:rPr lang="ru-RU" dirty="0" smtClean="0"/>
              <a:t>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слова». </a:t>
            </a:r>
            <a:r>
              <a:rPr lang="ru-RU" dirty="0" err="1" smtClean="0"/>
              <a:t>Помітно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керівники</a:t>
            </a:r>
            <a:r>
              <a:rPr lang="ru-RU" dirty="0" smtClean="0"/>
              <a:t>, </a:t>
            </a:r>
            <a:r>
              <a:rPr lang="ru-RU" dirty="0" err="1" smtClean="0"/>
              <a:t>яким</a:t>
            </a:r>
            <a:r>
              <a:rPr lang="ru-RU" dirty="0" smtClean="0"/>
              <a:t> </a:t>
            </a:r>
            <a:r>
              <a:rPr lang="ru-RU" dirty="0" err="1" smtClean="0"/>
              <a:t>найбільше</a:t>
            </a:r>
            <a:r>
              <a:rPr lang="ru-RU" dirty="0" smtClean="0"/>
              <a:t> </a:t>
            </a:r>
            <a:r>
              <a:rPr lang="ru-RU" dirty="0" err="1" smtClean="0"/>
              <a:t>довіряли</a:t>
            </a:r>
            <a:r>
              <a:rPr lang="ru-RU" dirty="0" smtClean="0"/>
              <a:t>,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чесні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в </a:t>
            </a:r>
            <a:r>
              <a:rPr lang="ru-RU" dirty="0" err="1" smtClean="0"/>
              <a:t>дрібницях</a:t>
            </a:r>
            <a:r>
              <a:rPr lang="ru-RU" dirty="0" smtClean="0"/>
              <a:t>, не </a:t>
            </a:r>
            <a:r>
              <a:rPr lang="ru-RU" dirty="0" err="1" smtClean="0"/>
              <a:t>говорячи</a:t>
            </a:r>
            <a:r>
              <a:rPr lang="ru-RU" dirty="0" smtClean="0"/>
              <a:t> </a:t>
            </a:r>
            <a:r>
              <a:rPr lang="ru-RU" dirty="0" err="1" smtClean="0"/>
              <a:t>вже</a:t>
            </a:r>
            <a:r>
              <a:rPr lang="ru-RU" dirty="0" smtClean="0"/>
              <a:t> про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серйозні</a:t>
            </a:r>
            <a:r>
              <a:rPr lang="ru-RU" dirty="0" smtClean="0"/>
              <a:t> </a:t>
            </a:r>
            <a:r>
              <a:rPr lang="ru-RU" dirty="0" err="1" smtClean="0"/>
              <a:t>речі</a:t>
            </a:r>
            <a:r>
              <a:rPr lang="ru-RU" dirty="0" smtClean="0"/>
              <a:t>. </a:t>
            </a:r>
            <a:r>
              <a:rPr lang="ru-RU" dirty="0" err="1" smtClean="0"/>
              <a:t>Чесність</a:t>
            </a:r>
            <a:r>
              <a:rPr lang="ru-RU" dirty="0" smtClean="0"/>
              <a:t> в </a:t>
            </a:r>
            <a:r>
              <a:rPr lang="ru-RU" dirty="0" err="1" smtClean="0"/>
              <a:t>усьому</a:t>
            </a:r>
            <a:r>
              <a:rPr lang="ru-RU" dirty="0" smtClean="0"/>
              <a:t> – хороший </a:t>
            </a:r>
            <a:r>
              <a:rPr lang="ru-RU" dirty="0" err="1" smtClean="0"/>
              <a:t>спосіб</a:t>
            </a:r>
            <a:r>
              <a:rPr lang="ru-RU" dirty="0" smtClean="0"/>
              <a:t> </a:t>
            </a:r>
            <a:r>
              <a:rPr lang="ru-RU" dirty="0" err="1" smtClean="0"/>
              <a:t>завоювати</a:t>
            </a:r>
            <a:r>
              <a:rPr lang="ru-RU" dirty="0" smtClean="0"/>
              <a:t> </a:t>
            </a:r>
            <a:r>
              <a:rPr lang="ru-RU" dirty="0" err="1" smtClean="0"/>
              <a:t>довіру</a:t>
            </a:r>
            <a:r>
              <a:rPr lang="ru-RU" dirty="0" smtClean="0"/>
              <a:t> </a:t>
            </a:r>
            <a:r>
              <a:rPr lang="ru-RU" dirty="0" err="1" smtClean="0"/>
              <a:t>всередині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 та за </a:t>
            </a:r>
            <a:r>
              <a:rPr lang="ru-RU" dirty="0" err="1" smtClean="0"/>
              <a:t>її</a:t>
            </a:r>
            <a:r>
              <a:rPr lang="ru-RU" dirty="0" smtClean="0"/>
              <a:t> межами. 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2. </a:t>
            </a:r>
            <a:r>
              <a:rPr lang="ru-RU" b="1" dirty="0" err="1" smtClean="0"/>
              <a:t>Стриманість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невимушеність</a:t>
            </a:r>
            <a:r>
              <a:rPr lang="ru-RU" b="1" dirty="0" smtClean="0"/>
              <a:t>.</a:t>
            </a:r>
            <a:r>
              <a:rPr lang="ru-RU" dirty="0" smtClean="0"/>
              <a:t> Людина </a:t>
            </a:r>
            <a:r>
              <a:rPr lang="ru-RU" dirty="0" err="1" smtClean="0"/>
              <a:t>зарозуміла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самозакохана</a:t>
            </a:r>
            <a:r>
              <a:rPr lang="ru-RU" dirty="0" smtClean="0"/>
              <a:t> не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лідером</a:t>
            </a:r>
            <a:r>
              <a:rPr lang="ru-RU" dirty="0" smtClean="0"/>
              <a:t> за </a:t>
            </a:r>
            <a:r>
              <a:rPr lang="ru-RU" dirty="0" err="1" smtClean="0"/>
              <a:t>визначенням</a:t>
            </a:r>
            <a:r>
              <a:rPr lang="ru-RU" dirty="0" smtClean="0"/>
              <a:t>. Але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соромливим</a:t>
            </a:r>
            <a:r>
              <a:rPr lang="ru-RU" dirty="0" smtClean="0"/>
              <a:t> </a:t>
            </a:r>
            <a:r>
              <a:rPr lang="ru-RU" dirty="0" err="1" smtClean="0"/>
              <a:t>лідер</a:t>
            </a:r>
            <a:r>
              <a:rPr lang="ru-RU" dirty="0" smtClean="0"/>
              <a:t> бути не повинен. </a:t>
            </a:r>
            <a:r>
              <a:rPr lang="ru-RU" dirty="0" err="1" smtClean="0"/>
              <a:t>Справжні</a:t>
            </a:r>
            <a:r>
              <a:rPr lang="ru-RU" dirty="0" smtClean="0"/>
              <a:t> </a:t>
            </a:r>
            <a:r>
              <a:rPr lang="ru-RU" dirty="0" err="1" smtClean="0"/>
              <a:t>лідери</a:t>
            </a:r>
            <a:r>
              <a:rPr lang="ru-RU" dirty="0" smtClean="0"/>
              <a:t> </a:t>
            </a:r>
            <a:r>
              <a:rPr lang="ru-RU" dirty="0" err="1" smtClean="0"/>
              <a:t>думають</a:t>
            </a:r>
            <a:r>
              <a:rPr lang="ru-RU" dirty="0" smtClean="0"/>
              <a:t> не про себе, а про </a:t>
            </a:r>
            <a:r>
              <a:rPr lang="ru-RU" dirty="0" err="1" smtClean="0"/>
              <a:t>організацію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підлеглих</a:t>
            </a:r>
            <a:r>
              <a:rPr lang="ru-RU" dirty="0" smtClean="0"/>
              <a:t>, </a:t>
            </a:r>
            <a:r>
              <a:rPr lang="ru-RU" dirty="0" err="1" smtClean="0"/>
              <a:t>поводяться</a:t>
            </a:r>
            <a:r>
              <a:rPr lang="ru-RU" dirty="0" smtClean="0"/>
              <a:t> неформально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невимушено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тому </a:t>
            </a:r>
            <a:r>
              <a:rPr lang="ru-RU" dirty="0" err="1" smtClean="0"/>
              <a:t>формують</a:t>
            </a:r>
            <a:r>
              <a:rPr lang="ru-RU" dirty="0" smtClean="0"/>
              <a:t> </a:t>
            </a:r>
            <a:r>
              <a:rPr lang="ru-RU" dirty="0" err="1" smtClean="0"/>
              <a:t>навкруги</a:t>
            </a:r>
            <a:r>
              <a:rPr lang="ru-RU" dirty="0" smtClean="0"/>
              <a:t> себе </a:t>
            </a:r>
            <a:r>
              <a:rPr lang="ru-RU" dirty="0" err="1" smtClean="0"/>
              <a:t>неформальне</a:t>
            </a:r>
            <a:r>
              <a:rPr lang="ru-RU" dirty="0" smtClean="0"/>
              <a:t> </a:t>
            </a:r>
            <a:r>
              <a:rPr lang="ru-RU" dirty="0" err="1" smtClean="0"/>
              <a:t>середовище</a:t>
            </a:r>
            <a:r>
              <a:rPr lang="ru-RU" dirty="0" smtClean="0"/>
              <a:t>. 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3. </a:t>
            </a:r>
            <a:r>
              <a:rPr lang="ru-RU" b="1" dirty="0" err="1" smtClean="0"/>
              <a:t>Уміння</a:t>
            </a:r>
            <a:r>
              <a:rPr lang="ru-RU" b="1" dirty="0" smtClean="0"/>
              <a:t> </a:t>
            </a:r>
            <a:r>
              <a:rPr lang="ru-RU" b="1" dirty="0" err="1" smtClean="0"/>
              <a:t>слухати</a:t>
            </a:r>
            <a:r>
              <a:rPr lang="ru-RU" b="1" dirty="0" smtClean="0"/>
              <a:t>.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здаватися</a:t>
            </a:r>
            <a:r>
              <a:rPr lang="ru-RU" dirty="0" smtClean="0"/>
              <a:t> не таким </a:t>
            </a:r>
            <a:r>
              <a:rPr lang="ru-RU" dirty="0" err="1" smtClean="0"/>
              <a:t>важливим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багато</a:t>
            </a:r>
            <a:r>
              <a:rPr lang="ru-RU" dirty="0" smtClean="0"/>
              <a:t> раз </a:t>
            </a:r>
            <a:r>
              <a:rPr lang="ru-RU" dirty="0" err="1" smtClean="0"/>
              <a:t>переконувалися</a:t>
            </a:r>
            <a:r>
              <a:rPr lang="ru-RU" dirty="0" smtClean="0"/>
              <a:t> у </a:t>
            </a:r>
            <a:r>
              <a:rPr lang="ru-RU" dirty="0" err="1" smtClean="0"/>
              <a:t>зворотному</a:t>
            </a:r>
            <a:r>
              <a:rPr lang="ru-RU" dirty="0" smtClean="0"/>
              <a:t>, </a:t>
            </a:r>
            <a:r>
              <a:rPr lang="ru-RU" dirty="0" err="1" smtClean="0"/>
              <a:t>хоча</a:t>
            </a:r>
            <a:r>
              <a:rPr lang="ru-RU" dirty="0" smtClean="0"/>
              <a:t> </a:t>
            </a:r>
            <a:r>
              <a:rPr lang="ru-RU" dirty="0" err="1" smtClean="0"/>
              <a:t>більшість</a:t>
            </a:r>
            <a:r>
              <a:rPr lang="ru-RU" dirty="0" smtClean="0"/>
              <a:t> </a:t>
            </a:r>
            <a:r>
              <a:rPr lang="ru-RU" dirty="0" err="1" smtClean="0"/>
              <a:t>лідерів</a:t>
            </a:r>
            <a:r>
              <a:rPr lang="ru-RU" dirty="0" smtClean="0"/>
              <a:t> не </a:t>
            </a:r>
            <a:r>
              <a:rPr lang="ru-RU" dirty="0" err="1" smtClean="0"/>
              <a:t>володіють</a:t>
            </a:r>
            <a:r>
              <a:rPr lang="ru-RU" dirty="0" smtClean="0"/>
              <a:t> </a:t>
            </a:r>
            <a:r>
              <a:rPr lang="ru-RU" dirty="0" err="1" smtClean="0"/>
              <a:t>цим</a:t>
            </a:r>
            <a:r>
              <a:rPr lang="ru-RU" dirty="0" smtClean="0"/>
              <a:t> </a:t>
            </a:r>
            <a:r>
              <a:rPr lang="ru-RU" dirty="0" err="1" smtClean="0"/>
              <a:t>умінням</a:t>
            </a:r>
            <a:r>
              <a:rPr lang="ru-RU" dirty="0" smtClean="0"/>
              <a:t>. Вони </a:t>
            </a:r>
            <a:r>
              <a:rPr lang="ru-RU" dirty="0" err="1" smtClean="0"/>
              <a:t>перебивають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– </a:t>
            </a:r>
            <a:r>
              <a:rPr lang="ru-RU" dirty="0" err="1" smtClean="0"/>
              <a:t>наступного</a:t>
            </a:r>
            <a:r>
              <a:rPr lang="ru-RU" dirty="0" smtClean="0"/>
              <a:t> разу </a:t>
            </a:r>
            <a:r>
              <a:rPr lang="ru-RU" dirty="0" err="1" smtClean="0"/>
              <a:t>ці</a:t>
            </a:r>
            <a:r>
              <a:rPr lang="ru-RU" dirty="0" smtClean="0"/>
              <a:t> люди </a:t>
            </a:r>
            <a:r>
              <a:rPr lang="ru-RU" dirty="0" err="1" smtClean="0"/>
              <a:t>швидше</a:t>
            </a:r>
            <a:r>
              <a:rPr lang="ru-RU" dirty="0" smtClean="0"/>
              <a:t> за все не </a:t>
            </a:r>
            <a:r>
              <a:rPr lang="ru-RU" dirty="0" err="1" smtClean="0"/>
              <a:t>схочуть</a:t>
            </a:r>
            <a:r>
              <a:rPr lang="ru-RU" dirty="0" smtClean="0"/>
              <a:t> </a:t>
            </a:r>
            <a:r>
              <a:rPr lang="ru-RU" dirty="0" err="1" smtClean="0"/>
              <a:t>виступати</a:t>
            </a:r>
            <a:r>
              <a:rPr lang="ru-RU" dirty="0" smtClean="0"/>
              <a:t>, </a:t>
            </a:r>
            <a:r>
              <a:rPr lang="ru-RU" dirty="0" err="1" smtClean="0"/>
              <a:t>яким</a:t>
            </a:r>
            <a:r>
              <a:rPr lang="ru-RU" dirty="0" smtClean="0"/>
              <a:t> </a:t>
            </a:r>
            <a:r>
              <a:rPr lang="ru-RU" dirty="0" err="1" smtClean="0"/>
              <a:t>би</a:t>
            </a:r>
            <a:r>
              <a:rPr lang="ru-RU" dirty="0" smtClean="0"/>
              <a:t> </a:t>
            </a:r>
            <a:r>
              <a:rPr lang="ru-RU" dirty="0" err="1" smtClean="0"/>
              <a:t>важливим</a:t>
            </a:r>
            <a:r>
              <a:rPr lang="ru-RU" dirty="0" smtClean="0"/>
              <a:t> </a:t>
            </a:r>
            <a:r>
              <a:rPr lang="ru-RU" dirty="0" err="1" smtClean="0"/>
              <a:t>не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 для них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питання</a:t>
            </a:r>
            <a:r>
              <a:rPr lang="ru-RU" dirty="0" smtClean="0"/>
              <a:t>. 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73</TotalTime>
  <Words>1050</Words>
  <Application>Microsoft Office PowerPoint</Application>
  <PresentationFormat>Экран (4:3)</PresentationFormat>
  <Paragraphs>67</Paragraphs>
  <Slides>21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Изящная</vt:lpstr>
      <vt:lpstr>Як  визначити лідера</vt:lpstr>
      <vt:lpstr>Слайд 2</vt:lpstr>
      <vt:lpstr>Слайд 3</vt:lpstr>
      <vt:lpstr>Слайд 4</vt:lpstr>
      <vt:lpstr>Слайд 5</vt:lpstr>
      <vt:lpstr>Результати дослідження  Й. М.Коузеса та Б.З.Поснера</vt:lpstr>
      <vt:lpstr>Головні риси лідера</vt:lpstr>
      <vt:lpstr>Слайд 8</vt:lpstr>
      <vt:lpstr>Слайд 9</vt:lpstr>
      <vt:lpstr>Слайд 10</vt:lpstr>
      <vt:lpstr>Слайд 11</vt:lpstr>
      <vt:lpstr>Слайд 12</vt:lpstr>
      <vt:lpstr>Слайд 13</vt:lpstr>
      <vt:lpstr>Тест «Хто Ви?» </vt:lpstr>
      <vt:lpstr>Квадрат  </vt:lpstr>
      <vt:lpstr>Прямокутник</vt:lpstr>
      <vt:lpstr>Трикутник</vt:lpstr>
      <vt:lpstr>Коло</vt:lpstr>
      <vt:lpstr>Зигзаг</vt:lpstr>
      <vt:lpstr>Розбіжності  між керівником  і  лідером</vt:lpstr>
      <vt:lpstr>ДЯКУЮ ЗА УВАГУ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Andriy</dc:creator>
  <cp:lastModifiedBy>Andriy</cp:lastModifiedBy>
  <cp:revision>10</cp:revision>
  <dcterms:created xsi:type="dcterms:W3CDTF">2006-08-16T00:00:00Z</dcterms:created>
  <dcterms:modified xsi:type="dcterms:W3CDTF">2016-11-28T19:38:40Z</dcterms:modified>
</cp:coreProperties>
</file>