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пам’ять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здоров’ям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C:\Documents and Settings\DOM1\Рабочий стол\104MEDIA\PICT0519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143116"/>
            <a:ext cx="4714908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i="1" dirty="0" smtClean="0"/>
              <a:t>Як швидко вивчити вірш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Прочитай вірш, не намагаючись його запам'ятати.</a:t>
            </a:r>
            <a:r>
              <a:rPr lang="ru-RU" dirty="0" smtClean="0"/>
              <a:t> </a:t>
            </a:r>
            <a:r>
              <a:rPr lang="uk-UA" dirty="0" smtClean="0"/>
              <a:t>Спочатку з'ясуй, про що в ньому розповідається.</a:t>
            </a:r>
          </a:p>
          <a:p>
            <a:r>
              <a:rPr lang="uk-UA" dirty="0" smtClean="0"/>
              <a:t>Читаючи вірш удруге, письмово постав запитання до кожного рядка.</a:t>
            </a:r>
            <a:endParaRPr lang="ru-RU" dirty="0" smtClean="0"/>
          </a:p>
          <a:p>
            <a:r>
              <a:rPr lang="uk-UA" dirty="0" smtClean="0"/>
              <a:t>Відклади вірш і спробуй відповісти на запитання.</a:t>
            </a:r>
            <a:endParaRPr lang="ru-RU" dirty="0" smtClean="0"/>
          </a:p>
          <a:p>
            <a:r>
              <a:rPr lang="uk-UA" dirty="0" smtClean="0"/>
              <a:t>Прочитай вірш іще раз.</a:t>
            </a:r>
            <a:endParaRPr lang="ru-RU" dirty="0" smtClean="0"/>
          </a:p>
          <a:p>
            <a:r>
              <a:rPr lang="uk-UA" dirty="0" smtClean="0"/>
              <a:t>Спробуй без підказування, дивлячись на запитання, розповісти вірш.</a:t>
            </a:r>
          </a:p>
          <a:p>
            <a:pPr lvl="0"/>
            <a:r>
              <a:rPr lang="uk-UA" dirty="0" smtClean="0"/>
              <a:t>Розкажи вірш без підказування.</a:t>
            </a:r>
          </a:p>
          <a:p>
            <a:r>
              <a:rPr lang="uk-UA" dirty="0" smtClean="0"/>
              <a:t>Перед сном повтори вірш уголос кілька разів.</a:t>
            </a:r>
          </a:p>
          <a:p>
            <a:pPr lvl="0"/>
            <a:r>
              <a:rPr lang="uk-UA" dirty="0" smtClean="0"/>
              <a:t>Вранці прочитай вірш із книжки і повтори його напам'ять.</a:t>
            </a:r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dirty="0" smtClean="0"/>
              <a:t>Зразок вивчення вірша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 хатинці край села </a:t>
            </a:r>
            <a:endParaRPr lang="ru-RU" dirty="0" smtClean="0"/>
          </a:p>
          <a:p>
            <a:r>
              <a:rPr lang="uk-UA" i="1" dirty="0" smtClean="0"/>
              <a:t>Де хатина?</a:t>
            </a:r>
            <a:endParaRPr lang="ru-RU" dirty="0" smtClean="0"/>
          </a:p>
          <a:p>
            <a:r>
              <a:rPr lang="uk-UA" i="1" dirty="0" smtClean="0"/>
              <a:t> </a:t>
            </a:r>
            <a:r>
              <a:rPr lang="uk-UA" dirty="0" smtClean="0"/>
              <a:t>пані Гусочка жила,</a:t>
            </a:r>
            <a:endParaRPr lang="ru-RU" dirty="0" smtClean="0"/>
          </a:p>
          <a:p>
            <a:r>
              <a:rPr lang="uk-UA" i="1" dirty="0" smtClean="0"/>
              <a:t>Хто жив у хатині?</a:t>
            </a:r>
            <a:endParaRPr lang="ru-RU" dirty="0" smtClean="0"/>
          </a:p>
          <a:p>
            <a:r>
              <a:rPr lang="uk-UA" i="1" dirty="0" smtClean="0"/>
              <a:t> </a:t>
            </a:r>
            <a:r>
              <a:rPr lang="uk-UA" dirty="0" smtClean="0"/>
              <a:t>а із нею пан Гусак,</a:t>
            </a:r>
            <a:endParaRPr lang="ru-RU" dirty="0" smtClean="0"/>
          </a:p>
          <a:p>
            <a:r>
              <a:rPr lang="uk-UA" i="1" dirty="0" smtClean="0"/>
              <a:t>Хто іще? </a:t>
            </a:r>
            <a:endParaRPr lang="ru-RU" dirty="0" smtClean="0"/>
          </a:p>
          <a:p>
            <a:r>
              <a:rPr lang="uk-UA" dirty="0" smtClean="0"/>
              <a:t>що усім казав "так-так".</a:t>
            </a:r>
            <a:endParaRPr lang="ru-RU" dirty="0" smtClean="0"/>
          </a:p>
          <a:p>
            <a:r>
              <a:rPr lang="uk-UA" i="1" dirty="0" smtClean="0"/>
              <a:t>Що він казав усім?</a:t>
            </a:r>
            <a:endParaRPr lang="ru-RU" dirty="0" smtClean="0"/>
          </a:p>
          <a:p>
            <a:r>
              <a:rPr lang="uk-UA" dirty="0" smtClean="0"/>
              <a:t>Та ще й діточок десяток -</a:t>
            </a:r>
            <a:endParaRPr lang="ru-RU" dirty="0" smtClean="0"/>
          </a:p>
          <a:p>
            <a:r>
              <a:rPr lang="uk-UA" i="1" dirty="0" smtClean="0"/>
              <a:t>Скільки ще діточок?         </a:t>
            </a:r>
          </a:p>
          <a:p>
            <a:r>
              <a:rPr lang="uk-UA" dirty="0" smtClean="0"/>
              <a:t>жовтодзьобих Гусеняток.</a:t>
            </a:r>
            <a:endParaRPr lang="ru-RU" dirty="0" smtClean="0"/>
          </a:p>
          <a:p>
            <a:r>
              <a:rPr lang="uk-UA" i="1" dirty="0" smtClean="0"/>
              <a:t>Яких Гусеняток?</a:t>
            </a:r>
            <a:endParaRPr lang="ru-RU" dirty="0" smtClean="0"/>
          </a:p>
          <a:p>
            <a:r>
              <a:rPr lang="uk-UA" smtClean="0"/>
              <a:t>                            </a:t>
            </a:r>
            <a:r>
              <a:rPr lang="uk-UA" dirty="0" smtClean="0"/>
              <a:t>Леонід Полтава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736"/>
            <a:ext cx="236537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r>
              <a:rPr lang="uk-UA" dirty="0" smtClean="0"/>
              <a:t> Щоб рости і гартуватись,</a:t>
            </a:r>
            <a:endParaRPr lang="ru-RU" dirty="0" smtClean="0"/>
          </a:p>
          <a:p>
            <a:r>
              <a:rPr lang="uk-UA" dirty="0" smtClean="0"/>
              <a:t> І міцніти, як броня,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ru-RU" dirty="0" smtClean="0"/>
              <a:t>Треба, </a:t>
            </a:r>
            <a:r>
              <a:rPr lang="ru-RU" dirty="0" err="1" smtClean="0"/>
              <a:t>друзі</a:t>
            </a:r>
            <a:r>
              <a:rPr lang="ru-RU" dirty="0" smtClean="0"/>
              <a:t>, </a:t>
            </a:r>
            <a:r>
              <a:rPr lang="ru-RU" dirty="0" err="1" smtClean="0"/>
              <a:t>піклуватись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Про </a:t>
            </a:r>
            <a:r>
              <a:rPr lang="ru-RU" dirty="0" err="1" smtClean="0"/>
              <a:t>здоров’я</a:t>
            </a:r>
            <a:r>
              <a:rPr lang="ru-RU" dirty="0" smtClean="0"/>
              <a:t> нам </a:t>
            </a:r>
            <a:r>
              <a:rPr lang="ru-RU" dirty="0" err="1" smtClean="0"/>
              <a:t>щодня</a:t>
            </a:r>
            <a:r>
              <a:rPr lang="ru-RU" dirty="0" smtClean="0"/>
              <a:t>.</a:t>
            </a:r>
          </a:p>
          <a:p>
            <a:r>
              <a:rPr lang="uk-UA" i="1" dirty="0" smtClean="0"/>
              <a:t>                                               </a:t>
            </a:r>
          </a:p>
          <a:p>
            <a:r>
              <a:rPr lang="uk-UA" i="1" dirty="0" smtClean="0"/>
              <a:t>                                               </a:t>
            </a:r>
          </a:p>
          <a:p>
            <a:r>
              <a:rPr lang="uk-UA" i="1" dirty="0" smtClean="0"/>
              <a:t>                                               Здоров’я – це сила!</a:t>
            </a:r>
            <a:endParaRPr lang="ru-RU" dirty="0" smtClean="0"/>
          </a:p>
          <a:p>
            <a:r>
              <a:rPr lang="uk-UA" i="1" dirty="0" smtClean="0"/>
              <a:t>                                               Здоров’я – це клас!</a:t>
            </a:r>
            <a:endParaRPr lang="ru-RU" dirty="0" smtClean="0"/>
          </a:p>
          <a:p>
            <a:r>
              <a:rPr lang="uk-UA" i="1" dirty="0" smtClean="0"/>
              <a:t>                                               Хай буде здоров’я</a:t>
            </a:r>
            <a:endParaRPr lang="ru-RU" dirty="0" smtClean="0"/>
          </a:p>
          <a:p>
            <a:r>
              <a:rPr lang="uk-UA" i="1" dirty="0" smtClean="0"/>
              <a:t>                                               У вас і у нас!</a:t>
            </a:r>
            <a:endParaRPr lang="ru-RU" dirty="0"/>
          </a:p>
        </p:txBody>
      </p:sp>
      <p:pic>
        <p:nvPicPr>
          <p:cNvPr id="4" name="Рисунок 3" descr="PICT0384.JPG"/>
          <p:cNvPicPr/>
          <p:nvPr/>
        </p:nvPicPr>
        <p:blipFill>
          <a:blip r:embed="rId2" cstate="print"/>
          <a:srcRect l="8334" r="21667"/>
          <a:stretch>
            <a:fillRect/>
          </a:stretch>
        </p:blipFill>
        <p:spPr>
          <a:xfrm>
            <a:off x="1214414" y="3000372"/>
            <a:ext cx="3643338" cy="3357586"/>
          </a:xfrm>
          <a:prstGeom prst="rect">
            <a:avLst/>
          </a:prstGeom>
        </p:spPr>
      </p:pic>
      <p:pic>
        <p:nvPicPr>
          <p:cNvPr id="5" name="Рисунок 4" descr="C:\Documents and Settings\DOM1\Рабочий стол\104MEDIA\PICT038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9476" t="15923" r="21021" b="-738"/>
          <a:stretch/>
        </p:blipFill>
        <p:spPr bwMode="auto">
          <a:xfrm>
            <a:off x="5143504" y="214290"/>
            <a:ext cx="3467104" cy="321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785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uk-UA" dirty="0" smtClean="0"/>
              <a:t>- </a:t>
            </a:r>
            <a:r>
              <a:rPr lang="uk-UA" b="1" i="1" dirty="0" smtClean="0"/>
              <a:t>Мимовільна</a:t>
            </a:r>
            <a:r>
              <a:rPr lang="uk-UA" dirty="0" smtClean="0"/>
              <a:t> увага виникає несподівано, незалежно від свідомості людини.</a:t>
            </a:r>
            <a:endParaRPr lang="ru-RU" dirty="0" smtClean="0"/>
          </a:p>
          <a:p>
            <a:r>
              <a:rPr lang="ru-RU" b="1" i="1" dirty="0" err="1" smtClean="0"/>
              <a:t>Довільна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— </a:t>
            </a:r>
            <a:r>
              <a:rPr lang="ru-RU" dirty="0" err="1" smtClean="0"/>
              <a:t>спрямоване</a:t>
            </a:r>
            <a:r>
              <a:rPr lang="ru-RU" dirty="0" smtClean="0"/>
              <a:t> </a:t>
            </a:r>
            <a:r>
              <a:rPr lang="ru-RU" dirty="0" err="1" smtClean="0"/>
              <a:t>зосередження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на предметах, </a:t>
            </a:r>
            <a:r>
              <a:rPr lang="ru-RU" dirty="0" err="1" smtClean="0"/>
              <a:t>явищах</a:t>
            </a:r>
            <a:r>
              <a:rPr lang="ru-RU" dirty="0" smtClean="0"/>
              <a:t> </a:t>
            </a:r>
            <a:r>
              <a:rPr lang="ru-RU" dirty="0" err="1" smtClean="0"/>
              <a:t>навколишньої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785794"/>
            <a:ext cx="45370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uk-UA" sz="5800" b="1" i="1" dirty="0" smtClean="0">
                <a:solidFill>
                  <a:prstClr val="white"/>
                </a:solidFill>
              </a:rPr>
              <a:t>Увага</a:t>
            </a:r>
            <a:endParaRPr lang="ru-RU" sz="5800" dirty="0" smtClean="0">
              <a:solidFill>
                <a:prstClr val="white"/>
              </a:solidFill>
            </a:endParaRPr>
          </a:p>
        </p:txBody>
      </p:sp>
      <p:pic>
        <p:nvPicPr>
          <p:cNvPr id="5" name="Рисунок 4" descr="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714752"/>
            <a:ext cx="378621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Вправи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lnSpcReduction="10000"/>
          </a:bodyPr>
          <a:lstStyle/>
          <a:p>
            <a:r>
              <a:rPr lang="uk-UA" i="1" dirty="0" smtClean="0"/>
              <a:t> а</a:t>
            </a:r>
            <a:r>
              <a:rPr lang="uk-UA" b="1" i="1" dirty="0" smtClean="0"/>
              <a:t>)    </a:t>
            </a:r>
            <a:r>
              <a:rPr lang="ru-RU" b="1" i="1" dirty="0" err="1" smtClean="0"/>
              <a:t>Гра</a:t>
            </a:r>
            <a:r>
              <a:rPr lang="ru-RU" b="1" i="1" dirty="0" smtClean="0"/>
              <a:t> «</a:t>
            </a:r>
            <a:r>
              <a:rPr lang="ru-RU" b="1" i="1" dirty="0" err="1" smtClean="0"/>
              <a:t>Піжмурки</a:t>
            </a:r>
            <a:r>
              <a:rPr lang="ru-RU" b="1" i="1" dirty="0" smtClean="0"/>
              <a:t>»</a:t>
            </a:r>
            <a:endParaRPr lang="ru-RU" i="1" dirty="0" smtClean="0"/>
          </a:p>
          <a:p>
            <a:pPr lvl="0"/>
            <a:r>
              <a:rPr lang="ru-RU" dirty="0" err="1" smtClean="0"/>
              <a:t>Знайдіть</a:t>
            </a:r>
            <a:r>
              <a:rPr lang="ru-RU" dirty="0" smtClean="0"/>
              <a:t> слова,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сховалися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рядку букв.</a:t>
            </a:r>
          </a:p>
          <a:p>
            <a:r>
              <a:rPr lang="uk-UA" b="1" i="1" dirty="0" err="1" smtClean="0"/>
              <a:t>рувагумнезакожномувня</a:t>
            </a:r>
            <a:r>
              <a:rPr lang="uk-UA" b="1" i="1" dirty="0" smtClean="0"/>
              <a:t> </a:t>
            </a:r>
            <a:r>
              <a:rPr lang="uk-UA" b="1" i="1" dirty="0" err="1" smtClean="0"/>
              <a:t>схеможналятолрозвиватиас</a:t>
            </a:r>
            <a:r>
              <a:rPr lang="uk-UA" b="1" i="1" dirty="0" smtClean="0"/>
              <a:t> </a:t>
            </a:r>
            <a:endParaRPr lang="ru-RU" dirty="0" smtClean="0"/>
          </a:p>
          <a:p>
            <a:r>
              <a:rPr lang="uk-UA" dirty="0" smtClean="0"/>
              <a:t> б)  </a:t>
            </a:r>
            <a:r>
              <a:rPr lang="ru-RU" b="1" i="1" dirty="0" err="1" smtClean="0"/>
              <a:t>Гра</a:t>
            </a:r>
            <a:r>
              <a:rPr lang="ru-RU" b="1" i="1" dirty="0" smtClean="0"/>
              <a:t> «Скажи </a:t>
            </a:r>
            <a:r>
              <a:rPr lang="ru-RU" b="1" i="1" dirty="0" err="1" smtClean="0"/>
              <a:t>швидко</a:t>
            </a:r>
            <a:r>
              <a:rPr lang="ru-RU" b="1" i="1" dirty="0" smtClean="0"/>
              <a:t>»</a:t>
            </a:r>
            <a:endParaRPr lang="ru-RU" dirty="0" smtClean="0"/>
          </a:p>
          <a:p>
            <a:pPr lvl="0"/>
            <a:r>
              <a:rPr lang="ru-RU" dirty="0" smtClean="0"/>
              <a:t>Людина, яка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вилікувати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? </a:t>
            </a:r>
          </a:p>
          <a:p>
            <a:r>
              <a:rPr lang="ru-RU" dirty="0" smtClean="0"/>
              <a:t>Комплекс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вранці</a:t>
            </a:r>
            <a:r>
              <a:rPr lang="ru-RU" dirty="0" smtClean="0"/>
              <a:t>? </a:t>
            </a:r>
          </a:p>
          <a:p>
            <a:r>
              <a:rPr lang="ru-RU" dirty="0" err="1" smtClean="0"/>
              <a:t>Прилад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вимірює</a:t>
            </a:r>
            <a:r>
              <a:rPr lang="ru-RU" dirty="0" smtClean="0"/>
              <a:t> температуру? </a:t>
            </a:r>
          </a:p>
          <a:p>
            <a:r>
              <a:rPr lang="ru-RU" dirty="0" err="1" smtClean="0"/>
              <a:t>Розпорядок</a:t>
            </a:r>
            <a:r>
              <a:rPr lang="ru-RU" dirty="0" smtClean="0"/>
              <a:t> </a:t>
            </a:r>
            <a:r>
              <a:rPr lang="ru-RU" dirty="0" err="1" smtClean="0"/>
              <a:t>добової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? </a:t>
            </a:r>
          </a:p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?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071942"/>
            <a:ext cx="2000232" cy="220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в)   </a:t>
            </a:r>
            <a:r>
              <a:rPr lang="ru-RU" i="1" dirty="0" err="1" smtClean="0"/>
              <a:t>Гра</a:t>
            </a:r>
            <a:r>
              <a:rPr lang="ru-RU" i="1" dirty="0" smtClean="0"/>
              <a:t> «</a:t>
            </a:r>
            <a:r>
              <a:rPr lang="ru-RU" i="1" dirty="0" err="1" smtClean="0"/>
              <a:t>Знайди</a:t>
            </a:r>
            <a:r>
              <a:rPr lang="ru-RU" i="1" dirty="0" smtClean="0"/>
              <a:t> </a:t>
            </a:r>
            <a:r>
              <a:rPr lang="ru-RU" i="1" dirty="0" err="1" smtClean="0"/>
              <a:t>відмінності</a:t>
            </a:r>
            <a:r>
              <a:rPr lang="ru-RU" i="1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857232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8-10 </a:t>
            </a:r>
            <a:r>
              <a:rPr lang="ru-RU" dirty="0" err="1" smtClean="0"/>
              <a:t>відмінностей</a:t>
            </a:r>
            <a:r>
              <a:rPr lang="ru-RU" dirty="0" smtClean="0"/>
              <a:t> —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, </a:t>
            </a:r>
          </a:p>
          <a:p>
            <a:r>
              <a:rPr lang="ru-RU" dirty="0" smtClean="0"/>
              <a:t>5—7 </a:t>
            </a:r>
            <a:r>
              <a:rPr lang="ru-RU" dirty="0" err="1" smtClean="0"/>
              <a:t>відмінностей</a:t>
            </a:r>
            <a:r>
              <a:rPr lang="ru-RU" dirty="0" smtClean="0"/>
              <a:t> — </a:t>
            </a:r>
            <a:r>
              <a:rPr lang="ru-RU" dirty="0" err="1" smtClean="0"/>
              <a:t>достатній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://savepic.ru/33418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28802"/>
            <a:ext cx="75152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900882" cy="1143000"/>
          </a:xfrm>
        </p:spPr>
        <p:txBody>
          <a:bodyPr/>
          <a:lstStyle/>
          <a:p>
            <a:r>
              <a:rPr lang="uk-UA" dirty="0" smtClean="0"/>
              <a:t>   Пам’ять. Види пам’яті.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b="1" dirty="0" smtClean="0"/>
          </a:p>
          <a:p>
            <a:r>
              <a:rPr lang="uk-UA" b="1" dirty="0" smtClean="0"/>
              <a:t>Пам’ять</a:t>
            </a:r>
            <a:r>
              <a:rPr lang="uk-UA" dirty="0" smtClean="0"/>
              <a:t> — здатність зберігати і відтворювати у свідомості давнішні враження.</a:t>
            </a:r>
          </a:p>
          <a:p>
            <a:endParaRPr lang="ru-RU" dirty="0" smtClean="0"/>
          </a:p>
          <a:p>
            <a:r>
              <a:rPr lang="uk-UA" b="1" i="1" dirty="0" smtClean="0"/>
              <a:t> Слухова</a:t>
            </a:r>
            <a:r>
              <a:rPr lang="uk-UA" dirty="0" smtClean="0"/>
              <a:t> — краще запам’ятовується матеріал, якщо почув його пояснення. </a:t>
            </a:r>
          </a:p>
          <a:p>
            <a:r>
              <a:rPr lang="uk-UA" b="1" i="1" dirty="0" smtClean="0"/>
              <a:t> Зорова</a:t>
            </a:r>
            <a:r>
              <a:rPr lang="uk-UA" dirty="0" smtClean="0"/>
              <a:t> — краще запам’ятовується матеріал, якщо прочитаєш його.</a:t>
            </a:r>
          </a:p>
          <a:p>
            <a:r>
              <a:rPr lang="uk-UA" dirty="0" smtClean="0"/>
              <a:t> </a:t>
            </a:r>
            <a:r>
              <a:rPr lang="uk-UA" b="1" i="1" dirty="0" smtClean="0"/>
              <a:t>Моторна</a:t>
            </a:r>
            <a:r>
              <a:rPr lang="uk-UA" dirty="0" smtClean="0"/>
              <a:t> — краще запам’ятовується матеріал, якщо записуєш його.</a:t>
            </a:r>
            <a:endParaRPr lang="ru-RU" dirty="0"/>
          </a:p>
        </p:txBody>
      </p:sp>
      <p:pic>
        <p:nvPicPr>
          <p:cNvPr id="4" name="Picture 4" descr="j042811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07170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Правила тренування пам’яті.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/>
          <a:lstStyle/>
          <a:p>
            <a:pPr lvl="0"/>
            <a:r>
              <a:rPr lang="uk-UA" dirty="0" smtClean="0"/>
              <a:t> Необхідна умова запам’ятовування — розуміння матеріалу.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uk-UA" dirty="0" smtClean="0"/>
              <a:t>Не можна надовго відкладати повторення. Повторюй періодично, намагайся виділити головне, зв’язати з тим, що ти вже засвоїв.</a:t>
            </a:r>
            <a:endParaRPr lang="ru-RU" dirty="0" smtClean="0"/>
          </a:p>
          <a:p>
            <a:pPr lvl="0"/>
            <a:r>
              <a:rPr lang="uk-UA" dirty="0" smtClean="0"/>
              <a:t> Одноманітне повторювання шкідливе для запам’ятовування, спрацьовує  гальмо, людина відключається.</a:t>
            </a:r>
          </a:p>
          <a:p>
            <a:r>
              <a:rPr lang="uk-UA" dirty="0" smtClean="0"/>
              <a:t>Щоб краще запам’ятати, треба  зосередити </a:t>
            </a:r>
          </a:p>
          <a:p>
            <a:r>
              <a:rPr lang="uk-UA" dirty="0" smtClean="0"/>
              <a:t>свою увагу.</a:t>
            </a:r>
            <a:endParaRPr lang="ru-RU" dirty="0" smtClean="0"/>
          </a:p>
          <a:p>
            <a:pPr lvl="0"/>
            <a:endParaRPr lang="uk-UA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572008"/>
            <a:ext cx="2000232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.  </a:t>
            </a:r>
            <a:r>
              <a:rPr lang="uk-UA" i="1" dirty="0" smtClean="0"/>
              <a:t>Гра «</a:t>
            </a:r>
            <a:r>
              <a:rPr lang="uk-UA" dirty="0" smtClean="0"/>
              <a:t> </a:t>
            </a:r>
            <a:r>
              <a:rPr lang="uk-UA" i="1" dirty="0" smtClean="0"/>
              <a:t>Перевір свою увагу».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r>
              <a:rPr lang="uk-UA" dirty="0" smtClean="0"/>
              <a:t>Назви числа в порядку зростання (вказуючи на них у таблиці). </a:t>
            </a:r>
          </a:p>
          <a:p>
            <a:r>
              <a:rPr lang="uk-UA" dirty="0" smtClean="0"/>
              <a:t>Запропонуй своєму товаришеві зробити те саме.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86050" y="3071810"/>
          <a:ext cx="4071967" cy="3143271"/>
        </p:xfrm>
        <a:graphic>
          <a:graphicData uri="http://schemas.openxmlformats.org/drawingml/2006/table">
            <a:tbl>
              <a:tblPr/>
              <a:tblGrid>
                <a:gridCol w="843897"/>
                <a:gridCol w="905725"/>
                <a:gridCol w="775561"/>
                <a:gridCol w="765799"/>
                <a:gridCol w="780985"/>
              </a:tblGrid>
              <a:tr h="645024"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1813"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808"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8602"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024"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j0428113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2786050" cy="189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Увага, пам'ять, здоров'я ( тест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 fontScale="92500" lnSpcReduction="10000"/>
          </a:bodyPr>
          <a:lstStyle/>
          <a:p>
            <a:r>
              <a:rPr lang="uk-UA" u="sng" dirty="0" smtClean="0"/>
              <a:t>Щоб пам'ять не погіршувалася, треба</a:t>
            </a:r>
            <a:r>
              <a:rPr lang="uk-UA" dirty="0" smtClean="0"/>
              <a:t> ...</a:t>
            </a:r>
          </a:p>
          <a:p>
            <a:r>
              <a:rPr lang="uk-UA" dirty="0" smtClean="0"/>
              <a:t>-   правильно харчуватися;</a:t>
            </a:r>
          </a:p>
          <a:p>
            <a:r>
              <a:rPr lang="uk-UA" dirty="0" smtClean="0"/>
              <a:t> -  спати не менше 9 годин на добу;</a:t>
            </a:r>
          </a:p>
          <a:p>
            <a:r>
              <a:rPr lang="uk-UA" dirty="0" smtClean="0"/>
              <a:t> -  тренувати її;</a:t>
            </a:r>
          </a:p>
          <a:p>
            <a:r>
              <a:rPr lang="uk-UA" dirty="0" smtClean="0"/>
              <a:t>-   стежити за поставою;</a:t>
            </a:r>
          </a:p>
          <a:p>
            <a:r>
              <a:rPr lang="uk-UA" dirty="0" smtClean="0"/>
              <a:t> -  не переобтяжувати її зайвою інформацією;</a:t>
            </a:r>
          </a:p>
          <a:p>
            <a:r>
              <a:rPr lang="uk-UA" dirty="0" smtClean="0"/>
              <a:t> -  з</a:t>
            </a:r>
            <a:r>
              <a:rPr lang="en-US" dirty="0" smtClean="0"/>
              <a:t>’</a:t>
            </a:r>
            <a:r>
              <a:rPr lang="uk-UA" dirty="0" smtClean="0"/>
              <a:t>їдати дві третини денної норми білків на сніданок або під час обіду;</a:t>
            </a:r>
          </a:p>
          <a:p>
            <a:r>
              <a:rPr lang="uk-UA" dirty="0" smtClean="0"/>
              <a:t> -  робити масаж голови (затулити вуха долонями і легенько    постукувати по потиличній ділянці вказівними пальцями).</a:t>
            </a:r>
          </a:p>
          <a:p>
            <a:endParaRPr lang="ru-RU" dirty="0"/>
          </a:p>
        </p:txBody>
      </p:sp>
      <p:pic>
        <p:nvPicPr>
          <p:cNvPr id="4" name="Рисунок 3" descr="school"/>
          <p:cNvPicPr/>
          <p:nvPr/>
        </p:nvPicPr>
        <p:blipFill>
          <a:blip r:embed="rId2" cstate="print"/>
          <a:srcRect b="14110"/>
          <a:stretch>
            <a:fillRect/>
          </a:stretch>
        </p:blipFill>
        <p:spPr bwMode="auto">
          <a:xfrm>
            <a:off x="6643702" y="1214422"/>
            <a:ext cx="2214578" cy="229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u="sng" dirty="0" smtClean="0"/>
              <a:t>Для досягнення успіху</a:t>
            </a:r>
            <a:r>
              <a:rPr lang="uk-UA" dirty="0" smtClean="0"/>
              <a:t> 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-   не будь забудькуватим;</a:t>
            </a:r>
            <a:endParaRPr lang="ru-RU" dirty="0" smtClean="0"/>
          </a:p>
          <a:p>
            <a:r>
              <a:rPr lang="uk-UA" dirty="0" smtClean="0"/>
              <a:t> -   користуйся записником;</a:t>
            </a:r>
          </a:p>
          <a:p>
            <a:r>
              <a:rPr lang="uk-UA" dirty="0" smtClean="0"/>
              <a:t> -   навчися складати письмовий план своїх справ;</a:t>
            </a:r>
          </a:p>
          <a:p>
            <a:r>
              <a:rPr lang="uk-UA" dirty="0" smtClean="0"/>
              <a:t> -   подолай лінь;</a:t>
            </a:r>
          </a:p>
          <a:p>
            <a:r>
              <a:rPr lang="uk-UA" dirty="0" smtClean="0"/>
              <a:t>-   будь організованим і наполегливим;</a:t>
            </a:r>
            <a:endParaRPr lang="ru-RU" dirty="0" smtClean="0"/>
          </a:p>
          <a:p>
            <a:r>
              <a:rPr lang="uk-UA" dirty="0" smtClean="0"/>
              <a:t>-   не бійся своїх мрій;</a:t>
            </a:r>
          </a:p>
          <a:p>
            <a:r>
              <a:rPr lang="uk-UA" dirty="0" smtClean="0"/>
              <a:t> -   аналізуй свої помилки.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5"/>
          <p:cNvPicPr/>
          <p:nvPr/>
        </p:nvPicPr>
        <p:blipFill>
          <a:blip r:embed="rId2" cstate="print"/>
          <a:srcRect t="6452" r="2051" b="9677"/>
          <a:stretch>
            <a:fillRect/>
          </a:stretch>
        </p:blipFill>
        <p:spPr bwMode="auto">
          <a:xfrm>
            <a:off x="6000760" y="4643446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599</Words>
  <Application>Microsoft Office PowerPoint</Application>
  <PresentationFormat>Экран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Увага і пам’ять, їх зв’язок із здоров’ям людини.</vt:lpstr>
      <vt:lpstr>Слайд 2</vt:lpstr>
      <vt:lpstr>Вправи на розвиток уваги.</vt:lpstr>
      <vt:lpstr> в)   Гра «Знайди відмінності»</vt:lpstr>
      <vt:lpstr>   Пам’ять. Види пам’яті.</vt:lpstr>
      <vt:lpstr> Правила тренування пам’яті.</vt:lpstr>
      <vt:lpstr>.  Гра « Перевір свою увагу».</vt:lpstr>
      <vt:lpstr>Увага, пам'ять, здоров'я ( тест )</vt:lpstr>
      <vt:lpstr> Для досягнення успіху ...</vt:lpstr>
      <vt:lpstr> Як швидко вивчити вірш.</vt:lpstr>
      <vt:lpstr>Зразок вивчення вірша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Увага і пам’ять, їх зв’язок із здоров’ям людини.</dc:title>
  <cp:lastModifiedBy>Таня</cp:lastModifiedBy>
  <cp:revision>50</cp:revision>
  <dcterms:modified xsi:type="dcterms:W3CDTF">2013-10-29T20:10:37Z</dcterms:modified>
</cp:coreProperties>
</file>